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00" autoAdjust="0"/>
    <p:restoredTop sz="93548" autoAdjust="0"/>
  </p:normalViewPr>
  <p:slideViewPr>
    <p:cSldViewPr snapToGrid="0">
      <p:cViewPr>
        <p:scale>
          <a:sx n="50" d="100"/>
          <a:sy n="50" d="100"/>
        </p:scale>
        <p:origin x="-1470" y="-8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A608D-0FBC-44CB-A2ED-75F523B23A5B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CCFD7FD-A911-4541-8873-18BC1EA48DFC}">
      <dgm:prSet phldrT="[Текст]" custT="1"/>
      <dgm:spPr/>
      <dgm:t>
        <a:bodyPr/>
        <a:lstStyle/>
        <a:p>
          <a:pPr algn="ctr"/>
          <a:r>
            <a:rPr lang="ru-RU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 здоровья</a:t>
          </a:r>
          <a:endParaRPr lang="ru-RU" sz="4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9117AB-2CB4-4766-AD10-61AD3E7E1383}" type="parTrans" cxnId="{91B0FE26-0D60-46B4-8762-220174B57A0A}">
      <dgm:prSet/>
      <dgm:spPr/>
      <dgm:t>
        <a:bodyPr/>
        <a:lstStyle/>
        <a:p>
          <a:endParaRPr lang="ru-RU"/>
        </a:p>
      </dgm:t>
    </dgm:pt>
    <dgm:pt modelId="{62E4CACD-69F9-4D46-99BA-BBFF59C26645}" type="sibTrans" cxnId="{91B0FE26-0D60-46B4-8762-220174B57A0A}">
      <dgm:prSet/>
      <dgm:spPr/>
      <dgm:t>
        <a:bodyPr/>
        <a:lstStyle/>
        <a:p>
          <a:endParaRPr lang="ru-RU"/>
        </a:p>
      </dgm:t>
    </dgm:pt>
    <dgm:pt modelId="{8FE9EC31-C0C6-4E76-90CF-B50C4BF360A3}">
      <dgm:prSet phldrT="[Текст]" custT="1"/>
      <dgm:spPr/>
      <dgm:t>
        <a:bodyPr/>
        <a:lstStyle/>
        <a:p>
          <a:pPr algn="ctr"/>
          <a:r>
            <a:rPr lang="ru-RU" sz="2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Валеологическая культура</a:t>
          </a:r>
          <a:endParaRPr lang="ru-RU" sz="2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EDD940-48C6-4F54-B864-FF00FA23EF85}" type="parTrans" cxnId="{84235E9C-3D70-464B-A953-C84EF008FB5D}">
      <dgm:prSet/>
      <dgm:spPr/>
      <dgm:t>
        <a:bodyPr/>
        <a:lstStyle/>
        <a:p>
          <a:endParaRPr lang="ru-RU"/>
        </a:p>
      </dgm:t>
    </dgm:pt>
    <dgm:pt modelId="{BC063411-71EA-40F5-B60C-BD8FFFACC312}" type="sibTrans" cxnId="{84235E9C-3D70-464B-A953-C84EF008FB5D}">
      <dgm:prSet/>
      <dgm:spPr/>
      <dgm:t>
        <a:bodyPr/>
        <a:lstStyle/>
        <a:p>
          <a:endParaRPr lang="ru-RU"/>
        </a:p>
      </dgm:t>
    </dgm:pt>
    <dgm:pt modelId="{AAB818A1-A0DC-42AC-AB77-5BCF099D0EA8}">
      <dgm:prSet custT="1"/>
      <dgm:spPr/>
      <dgm:t>
        <a:bodyPr/>
        <a:lstStyle/>
        <a:p>
          <a:pPr algn="ctr"/>
          <a:r>
            <a:rPr lang="ru-RU" sz="2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Эмоциональная готовность</a:t>
          </a:r>
          <a:endParaRPr lang="ru-RU" sz="2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C10401-CD34-4304-97DC-0C84997A0C18}">
      <dgm:prSet custT="1"/>
      <dgm:spPr/>
      <dgm:t>
        <a:bodyPr/>
        <a:lstStyle/>
        <a:p>
          <a:pPr algn="ctr"/>
          <a:r>
            <a:rPr lang="ru-RU" sz="2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Нравственная готовность</a:t>
          </a:r>
          <a:endParaRPr lang="ru-RU" sz="2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6D574C-349C-4BBF-9461-BEF9A5963337}">
      <dgm:prSet custT="1"/>
      <dgm:spPr/>
      <dgm:t>
        <a:bodyPr/>
        <a:lstStyle/>
        <a:p>
          <a:pPr algn="ctr"/>
          <a:r>
            <a:rPr lang="ru-RU" sz="2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Эмоционально-коммуникативная культура</a:t>
          </a:r>
          <a:endParaRPr lang="ru-RU" sz="2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F76639-57CA-4FCF-A5CE-4A7F408C1F3E}" type="sibTrans" cxnId="{0C2A3036-14C6-4608-B8D6-B1A0B9120E4C}">
      <dgm:prSet/>
      <dgm:spPr/>
      <dgm:t>
        <a:bodyPr/>
        <a:lstStyle/>
        <a:p>
          <a:endParaRPr lang="ru-RU"/>
        </a:p>
      </dgm:t>
    </dgm:pt>
    <dgm:pt modelId="{B14DC49D-7C9E-48E0-8272-1975EDB2290E}" type="parTrans" cxnId="{0C2A3036-14C6-4608-B8D6-B1A0B9120E4C}">
      <dgm:prSet/>
      <dgm:spPr/>
      <dgm:t>
        <a:bodyPr/>
        <a:lstStyle/>
        <a:p>
          <a:endParaRPr lang="ru-RU"/>
        </a:p>
      </dgm:t>
    </dgm:pt>
    <dgm:pt modelId="{F1C60664-D816-49B0-B761-9B7BD1501C5B}" type="sibTrans" cxnId="{66FE4B29-0F18-468E-A680-DC51AB598162}">
      <dgm:prSet/>
      <dgm:spPr/>
      <dgm:t>
        <a:bodyPr/>
        <a:lstStyle/>
        <a:p>
          <a:endParaRPr lang="ru-RU"/>
        </a:p>
      </dgm:t>
    </dgm:pt>
    <dgm:pt modelId="{CAC05F4A-51CB-4CE0-97D1-FA60E12C28B2}" type="parTrans" cxnId="{66FE4B29-0F18-468E-A680-DC51AB598162}">
      <dgm:prSet/>
      <dgm:spPr/>
      <dgm:t>
        <a:bodyPr/>
        <a:lstStyle/>
        <a:p>
          <a:endParaRPr lang="ru-RU"/>
        </a:p>
      </dgm:t>
    </dgm:pt>
    <dgm:pt modelId="{44A8D13A-ADDC-439C-A6FC-E4B5AE513E2B}" type="sibTrans" cxnId="{D7AB4B9E-BAED-41D1-A7AD-60956ABD403C}">
      <dgm:prSet/>
      <dgm:spPr/>
      <dgm:t>
        <a:bodyPr/>
        <a:lstStyle/>
        <a:p>
          <a:endParaRPr lang="ru-RU"/>
        </a:p>
      </dgm:t>
    </dgm:pt>
    <dgm:pt modelId="{39021A4F-0F1D-4556-B284-F4D3726E3FC6}" type="parTrans" cxnId="{D7AB4B9E-BAED-41D1-A7AD-60956ABD403C}">
      <dgm:prSet/>
      <dgm:spPr/>
      <dgm:t>
        <a:bodyPr/>
        <a:lstStyle/>
        <a:p>
          <a:endParaRPr lang="ru-RU"/>
        </a:p>
      </dgm:t>
    </dgm:pt>
    <dgm:pt modelId="{EC142F7E-D7DC-42BF-8056-56E03257CFD6}">
      <dgm:prSet custT="1"/>
      <dgm:spPr/>
      <dgm:t>
        <a:bodyPr/>
        <a:lstStyle/>
        <a:p>
          <a:pPr algn="ctr"/>
          <a:r>
            <a:rPr lang="ru-RU" sz="2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Физкультурная грамотность</a:t>
          </a:r>
          <a:endParaRPr lang="ru-RU" sz="2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1B4E73-B569-46AD-A411-1462B649D092}">
      <dgm:prSet custT="1"/>
      <dgm:spPr/>
      <dgm:t>
        <a:bodyPr/>
        <a:lstStyle/>
        <a:p>
          <a:pPr algn="ctr"/>
          <a:r>
            <a:rPr lang="ru-RU" sz="2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Физическая готовность</a:t>
          </a:r>
          <a:endParaRPr lang="ru-RU" sz="2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16785C-AAA9-4CDF-99E8-C162242541D7}">
      <dgm:prSet phldrT="[Текст]" custT="1"/>
      <dgm:spPr/>
      <dgm:t>
        <a:bodyPr/>
        <a:lstStyle/>
        <a:p>
          <a:pPr algn="ctr"/>
          <a:r>
            <a:rPr lang="ru-RU" sz="2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Физическая культура</a:t>
          </a:r>
          <a:endParaRPr lang="ru-RU" sz="22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273E3F-8CC3-4912-BEFF-55CEF88E19BE}" type="sibTrans" cxnId="{51BF1772-6E39-42DF-903B-0EABA5DBB1E6}">
      <dgm:prSet/>
      <dgm:spPr/>
      <dgm:t>
        <a:bodyPr/>
        <a:lstStyle/>
        <a:p>
          <a:endParaRPr lang="ru-RU"/>
        </a:p>
      </dgm:t>
    </dgm:pt>
    <dgm:pt modelId="{2F1E5918-1AAC-40AA-BB19-F83A4FE0A856}" type="parTrans" cxnId="{51BF1772-6E39-42DF-903B-0EABA5DBB1E6}">
      <dgm:prSet/>
      <dgm:spPr/>
      <dgm:t>
        <a:bodyPr/>
        <a:lstStyle/>
        <a:p>
          <a:endParaRPr lang="ru-RU"/>
        </a:p>
      </dgm:t>
    </dgm:pt>
    <dgm:pt modelId="{1A1E5B2A-DBD3-428E-AA19-69A988DD088E}" type="sibTrans" cxnId="{1CD0C720-22CD-48A3-A293-5F69EAEBE0EB}">
      <dgm:prSet/>
      <dgm:spPr/>
      <dgm:t>
        <a:bodyPr/>
        <a:lstStyle/>
        <a:p>
          <a:endParaRPr lang="ru-RU"/>
        </a:p>
      </dgm:t>
    </dgm:pt>
    <dgm:pt modelId="{CE45EC24-B77D-4A9D-9EF3-514ECAEA48B2}" type="parTrans" cxnId="{1CD0C720-22CD-48A3-A293-5F69EAEBE0EB}">
      <dgm:prSet/>
      <dgm:spPr/>
      <dgm:t>
        <a:bodyPr/>
        <a:lstStyle/>
        <a:p>
          <a:endParaRPr lang="ru-RU"/>
        </a:p>
      </dgm:t>
    </dgm:pt>
    <dgm:pt modelId="{A11DD18D-065B-4F33-94F7-E0F5BC97475A}" type="sibTrans" cxnId="{397E04C0-ED7C-4B4C-BAE4-F8141E677B64}">
      <dgm:prSet/>
      <dgm:spPr/>
      <dgm:t>
        <a:bodyPr/>
        <a:lstStyle/>
        <a:p>
          <a:endParaRPr lang="ru-RU"/>
        </a:p>
      </dgm:t>
    </dgm:pt>
    <dgm:pt modelId="{3E162B7F-4554-4DF8-B357-E78739C3F7D5}" type="parTrans" cxnId="{397E04C0-ED7C-4B4C-BAE4-F8141E677B64}">
      <dgm:prSet/>
      <dgm:spPr/>
      <dgm:t>
        <a:bodyPr/>
        <a:lstStyle/>
        <a:p>
          <a:endParaRPr lang="ru-RU"/>
        </a:p>
      </dgm:t>
    </dgm:pt>
    <dgm:pt modelId="{96149A1B-6902-43BE-B987-E9D9C5D58652}">
      <dgm:prSet phldrT="[Текст]" custT="1"/>
      <dgm:spPr/>
      <dgm:t>
        <a:bodyPr/>
        <a:lstStyle/>
        <a:p>
          <a:pPr algn="ctr"/>
          <a:r>
            <a:rPr lang="ru-RU" sz="2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Социально-личностная готовность</a:t>
          </a:r>
        </a:p>
      </dgm:t>
    </dgm:pt>
    <dgm:pt modelId="{BF19146C-49D0-46EF-9ECB-1BF02C97F6D1}" type="sibTrans" cxnId="{7F3DCBDB-AB2A-4288-9F67-C1475525D90B}">
      <dgm:prSet/>
      <dgm:spPr/>
      <dgm:t>
        <a:bodyPr/>
        <a:lstStyle/>
        <a:p>
          <a:endParaRPr lang="ru-RU"/>
        </a:p>
      </dgm:t>
    </dgm:pt>
    <dgm:pt modelId="{FDE0384F-58D5-4252-8246-6F0B08E72FC1}" type="parTrans" cxnId="{7F3DCBDB-AB2A-4288-9F67-C1475525D90B}">
      <dgm:prSet/>
      <dgm:spPr/>
      <dgm:t>
        <a:bodyPr/>
        <a:lstStyle/>
        <a:p>
          <a:endParaRPr lang="ru-RU"/>
        </a:p>
      </dgm:t>
    </dgm:pt>
    <dgm:pt modelId="{D5930B62-A9E2-4C75-887A-200C31CC7FD1}">
      <dgm:prSet phldrT="[Текст]" custT="1"/>
      <dgm:spPr/>
      <dgm:t>
        <a:bodyPr/>
        <a:lstStyle/>
        <a:p>
          <a:pPr algn="ctr"/>
          <a:r>
            <a:rPr lang="ru-RU" sz="2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Интеллектуальная готовность</a:t>
          </a:r>
        </a:p>
      </dgm:t>
    </dgm:pt>
    <dgm:pt modelId="{31A23BF0-4790-499C-803F-F18A96C541C3}" type="sibTrans" cxnId="{D2A4E7B8-5E14-44B8-8276-B96624AEBFE3}">
      <dgm:prSet/>
      <dgm:spPr/>
      <dgm:t>
        <a:bodyPr/>
        <a:lstStyle/>
        <a:p>
          <a:endParaRPr lang="ru-RU"/>
        </a:p>
      </dgm:t>
    </dgm:pt>
    <dgm:pt modelId="{63AEEB3A-98D6-43EF-A218-176E5C35F02C}" type="parTrans" cxnId="{D2A4E7B8-5E14-44B8-8276-B96624AEBFE3}">
      <dgm:prSet/>
      <dgm:spPr/>
      <dgm:t>
        <a:bodyPr/>
        <a:lstStyle/>
        <a:p>
          <a:endParaRPr lang="ru-RU"/>
        </a:p>
      </dgm:t>
    </dgm:pt>
    <dgm:pt modelId="{0921A075-8787-4384-AC79-642CA5450CD3}" type="pres">
      <dgm:prSet presAssocID="{5CDA608D-0FBC-44CB-A2ED-75F523B23A5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BD8F28-1EBD-47EA-8695-7E0A30D51AE4}" type="pres">
      <dgm:prSet presAssocID="{0CCFD7FD-A911-4541-8873-18BC1EA48DFC}" presName="hierRoot1" presStyleCnt="0">
        <dgm:presLayoutVars>
          <dgm:hierBranch val="init"/>
        </dgm:presLayoutVars>
      </dgm:prSet>
      <dgm:spPr/>
    </dgm:pt>
    <dgm:pt modelId="{4893E86D-D619-42A0-B243-65CFB039129B}" type="pres">
      <dgm:prSet presAssocID="{0CCFD7FD-A911-4541-8873-18BC1EA48DFC}" presName="rootComposite1" presStyleCnt="0"/>
      <dgm:spPr/>
    </dgm:pt>
    <dgm:pt modelId="{822B6E5B-4D74-49A9-AD58-E21C7AAE3DAF}" type="pres">
      <dgm:prSet presAssocID="{0CCFD7FD-A911-4541-8873-18BC1EA48DFC}" presName="rootText1" presStyleLbl="node0" presStyleIdx="0" presStyleCnt="1" custScaleX="349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E4704-82A8-4A8D-A00D-125133F81017}" type="pres">
      <dgm:prSet presAssocID="{0CCFD7FD-A911-4541-8873-18BC1EA48DF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993282A-3F24-478A-8743-5939A4214062}" type="pres">
      <dgm:prSet presAssocID="{0CCFD7FD-A911-4541-8873-18BC1EA48DFC}" presName="hierChild2" presStyleCnt="0"/>
      <dgm:spPr/>
    </dgm:pt>
    <dgm:pt modelId="{36C12659-41C9-4615-B3C9-64A021B582BE}" type="pres">
      <dgm:prSet presAssocID="{1FEDD940-48C6-4F54-B864-FF00FA23EF8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A9D4DC4-95B4-4BDF-BF3F-55D60CFC2E70}" type="pres">
      <dgm:prSet presAssocID="{8FE9EC31-C0C6-4E76-90CF-B50C4BF360A3}" presName="hierRoot2" presStyleCnt="0">
        <dgm:presLayoutVars>
          <dgm:hierBranch val="init"/>
        </dgm:presLayoutVars>
      </dgm:prSet>
      <dgm:spPr/>
    </dgm:pt>
    <dgm:pt modelId="{6D66DEF1-E7F8-446B-85A7-553FAAD7E88F}" type="pres">
      <dgm:prSet presAssocID="{8FE9EC31-C0C6-4E76-90CF-B50C4BF360A3}" presName="rootComposite" presStyleCnt="0"/>
      <dgm:spPr/>
    </dgm:pt>
    <dgm:pt modelId="{CFDB7174-7DCF-4E6F-9338-6A5B6C1609EB}" type="pres">
      <dgm:prSet presAssocID="{8FE9EC31-C0C6-4E76-90CF-B50C4BF360A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DDB4C8-E6F8-4507-989B-7D65BD38CEE3}" type="pres">
      <dgm:prSet presAssocID="{8FE9EC31-C0C6-4E76-90CF-B50C4BF360A3}" presName="rootConnector" presStyleLbl="node2" presStyleIdx="0" presStyleCnt="3"/>
      <dgm:spPr/>
      <dgm:t>
        <a:bodyPr/>
        <a:lstStyle/>
        <a:p>
          <a:endParaRPr lang="ru-RU"/>
        </a:p>
      </dgm:t>
    </dgm:pt>
    <dgm:pt modelId="{617540A5-C10F-4284-B0E6-79EBE0BD93DB}" type="pres">
      <dgm:prSet presAssocID="{8FE9EC31-C0C6-4E76-90CF-B50C4BF360A3}" presName="hierChild4" presStyleCnt="0"/>
      <dgm:spPr/>
    </dgm:pt>
    <dgm:pt modelId="{7A4D667C-0C67-4F2A-8135-EED6C084D6C3}" type="pres">
      <dgm:prSet presAssocID="{63AEEB3A-98D6-43EF-A218-176E5C35F02C}" presName="Name37" presStyleLbl="parChTrans1D3" presStyleIdx="0" presStyleCnt="6"/>
      <dgm:spPr/>
      <dgm:t>
        <a:bodyPr/>
        <a:lstStyle/>
        <a:p>
          <a:endParaRPr lang="ru-RU"/>
        </a:p>
      </dgm:t>
    </dgm:pt>
    <dgm:pt modelId="{9784DF4B-0095-44C4-9A9D-547D0663DA92}" type="pres">
      <dgm:prSet presAssocID="{D5930B62-A9E2-4C75-887A-200C31CC7FD1}" presName="hierRoot2" presStyleCnt="0">
        <dgm:presLayoutVars>
          <dgm:hierBranch val="init"/>
        </dgm:presLayoutVars>
      </dgm:prSet>
      <dgm:spPr/>
    </dgm:pt>
    <dgm:pt modelId="{BF827EB2-6F3E-48A1-8256-E9A2EDB0917E}" type="pres">
      <dgm:prSet presAssocID="{D5930B62-A9E2-4C75-887A-200C31CC7FD1}" presName="rootComposite" presStyleCnt="0"/>
      <dgm:spPr/>
    </dgm:pt>
    <dgm:pt modelId="{E6E44011-3219-4F70-A6EE-19AECCE3556F}" type="pres">
      <dgm:prSet presAssocID="{D5930B62-A9E2-4C75-887A-200C31CC7FD1}" presName="rootText" presStyleLbl="node3" presStyleIdx="0" presStyleCnt="6" custScaleX="1051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ED647D-1176-407C-A4F3-CD5482B51800}" type="pres">
      <dgm:prSet presAssocID="{D5930B62-A9E2-4C75-887A-200C31CC7FD1}" presName="rootConnector" presStyleLbl="node3" presStyleIdx="0" presStyleCnt="6"/>
      <dgm:spPr/>
      <dgm:t>
        <a:bodyPr/>
        <a:lstStyle/>
        <a:p>
          <a:endParaRPr lang="ru-RU"/>
        </a:p>
      </dgm:t>
    </dgm:pt>
    <dgm:pt modelId="{5B4B68D2-5211-4236-BF88-AA12BEA1CAC7}" type="pres">
      <dgm:prSet presAssocID="{D5930B62-A9E2-4C75-887A-200C31CC7FD1}" presName="hierChild4" presStyleCnt="0"/>
      <dgm:spPr/>
    </dgm:pt>
    <dgm:pt modelId="{3F88A2B5-183A-42F5-BEF1-1443B050D267}" type="pres">
      <dgm:prSet presAssocID="{D5930B62-A9E2-4C75-887A-200C31CC7FD1}" presName="hierChild5" presStyleCnt="0"/>
      <dgm:spPr/>
    </dgm:pt>
    <dgm:pt modelId="{3BE52AA1-C4CD-4D95-A667-F08285C4D89A}" type="pres">
      <dgm:prSet presAssocID="{FDE0384F-58D5-4252-8246-6F0B08E72FC1}" presName="Name37" presStyleLbl="parChTrans1D3" presStyleIdx="1" presStyleCnt="6"/>
      <dgm:spPr/>
      <dgm:t>
        <a:bodyPr/>
        <a:lstStyle/>
        <a:p>
          <a:endParaRPr lang="ru-RU"/>
        </a:p>
      </dgm:t>
    </dgm:pt>
    <dgm:pt modelId="{E55417FD-D3A6-462C-955D-86F510C8E758}" type="pres">
      <dgm:prSet presAssocID="{96149A1B-6902-43BE-B987-E9D9C5D58652}" presName="hierRoot2" presStyleCnt="0">
        <dgm:presLayoutVars>
          <dgm:hierBranch val="init"/>
        </dgm:presLayoutVars>
      </dgm:prSet>
      <dgm:spPr/>
    </dgm:pt>
    <dgm:pt modelId="{3BA79B05-366A-43CD-847E-B30CBAD08F6E}" type="pres">
      <dgm:prSet presAssocID="{96149A1B-6902-43BE-B987-E9D9C5D58652}" presName="rootComposite" presStyleCnt="0"/>
      <dgm:spPr/>
    </dgm:pt>
    <dgm:pt modelId="{8BFF171A-1B1B-48BB-AF6C-C54BF192C61E}" type="pres">
      <dgm:prSet presAssocID="{96149A1B-6902-43BE-B987-E9D9C5D58652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9724DA-E35E-42D5-9958-EFB929573E38}" type="pres">
      <dgm:prSet presAssocID="{96149A1B-6902-43BE-B987-E9D9C5D58652}" presName="rootConnector" presStyleLbl="node3" presStyleIdx="1" presStyleCnt="6"/>
      <dgm:spPr/>
      <dgm:t>
        <a:bodyPr/>
        <a:lstStyle/>
        <a:p>
          <a:endParaRPr lang="ru-RU"/>
        </a:p>
      </dgm:t>
    </dgm:pt>
    <dgm:pt modelId="{DBB17587-0BEA-40DE-AB9B-6D4CEEA18E18}" type="pres">
      <dgm:prSet presAssocID="{96149A1B-6902-43BE-B987-E9D9C5D58652}" presName="hierChild4" presStyleCnt="0"/>
      <dgm:spPr/>
    </dgm:pt>
    <dgm:pt modelId="{F54D3566-C2E4-459D-83A3-3F4416DB7906}" type="pres">
      <dgm:prSet presAssocID="{96149A1B-6902-43BE-B987-E9D9C5D58652}" presName="hierChild5" presStyleCnt="0"/>
      <dgm:spPr/>
    </dgm:pt>
    <dgm:pt modelId="{50446D3B-8664-4642-8A83-3D5F9C09974D}" type="pres">
      <dgm:prSet presAssocID="{8FE9EC31-C0C6-4E76-90CF-B50C4BF360A3}" presName="hierChild5" presStyleCnt="0"/>
      <dgm:spPr/>
    </dgm:pt>
    <dgm:pt modelId="{2C3828FD-E307-47FF-B46F-116D879991C7}" type="pres">
      <dgm:prSet presAssocID="{2F1E5918-1AAC-40AA-BB19-F83A4FE0A85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366D474-CDFF-4AF4-AD2F-15F03F53DA31}" type="pres">
      <dgm:prSet presAssocID="{F116785C-AAA9-4CDF-99E8-C162242541D7}" presName="hierRoot2" presStyleCnt="0">
        <dgm:presLayoutVars>
          <dgm:hierBranch val="init"/>
        </dgm:presLayoutVars>
      </dgm:prSet>
      <dgm:spPr/>
    </dgm:pt>
    <dgm:pt modelId="{D4DCA286-B96F-4FC3-90D2-6FF6B4F85CAE}" type="pres">
      <dgm:prSet presAssocID="{F116785C-AAA9-4CDF-99E8-C162242541D7}" presName="rootComposite" presStyleCnt="0"/>
      <dgm:spPr/>
    </dgm:pt>
    <dgm:pt modelId="{22022E30-2339-45FC-A59F-D30DF73A505F}" type="pres">
      <dgm:prSet presAssocID="{F116785C-AAA9-4CDF-99E8-C162242541D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5679D3-E265-4EB9-B116-C118ACBABDD6}" type="pres">
      <dgm:prSet presAssocID="{F116785C-AAA9-4CDF-99E8-C162242541D7}" presName="rootConnector" presStyleLbl="node2" presStyleIdx="1" presStyleCnt="3"/>
      <dgm:spPr/>
      <dgm:t>
        <a:bodyPr/>
        <a:lstStyle/>
        <a:p>
          <a:endParaRPr lang="ru-RU"/>
        </a:p>
      </dgm:t>
    </dgm:pt>
    <dgm:pt modelId="{79CE7A0C-683C-40FF-9E15-5D69B84104F0}" type="pres">
      <dgm:prSet presAssocID="{F116785C-AAA9-4CDF-99E8-C162242541D7}" presName="hierChild4" presStyleCnt="0"/>
      <dgm:spPr/>
    </dgm:pt>
    <dgm:pt modelId="{35A9F8E0-42FD-4D1B-8E53-53201703E1C9}" type="pres">
      <dgm:prSet presAssocID="{3E162B7F-4554-4DF8-B357-E78739C3F7D5}" presName="Name37" presStyleLbl="parChTrans1D3" presStyleIdx="2" presStyleCnt="6"/>
      <dgm:spPr/>
      <dgm:t>
        <a:bodyPr/>
        <a:lstStyle/>
        <a:p>
          <a:endParaRPr lang="ru-RU"/>
        </a:p>
      </dgm:t>
    </dgm:pt>
    <dgm:pt modelId="{980C3578-520B-4C4F-B42B-EE64C59145E2}" type="pres">
      <dgm:prSet presAssocID="{471B4E73-B569-46AD-A411-1462B649D092}" presName="hierRoot2" presStyleCnt="0">
        <dgm:presLayoutVars>
          <dgm:hierBranch val="init"/>
        </dgm:presLayoutVars>
      </dgm:prSet>
      <dgm:spPr/>
    </dgm:pt>
    <dgm:pt modelId="{6A39D21F-98B0-4AAC-817A-18B6CA93549F}" type="pres">
      <dgm:prSet presAssocID="{471B4E73-B569-46AD-A411-1462B649D092}" presName="rootComposite" presStyleCnt="0"/>
      <dgm:spPr/>
    </dgm:pt>
    <dgm:pt modelId="{A3580CAC-9DAB-4A64-97E9-1AC955EC0BF3}" type="pres">
      <dgm:prSet presAssocID="{471B4E73-B569-46AD-A411-1462B649D092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EDFD60-FB8A-4160-90DF-2C53C8E535EE}" type="pres">
      <dgm:prSet presAssocID="{471B4E73-B569-46AD-A411-1462B649D092}" presName="rootConnector" presStyleLbl="node3" presStyleIdx="2" presStyleCnt="6"/>
      <dgm:spPr/>
      <dgm:t>
        <a:bodyPr/>
        <a:lstStyle/>
        <a:p>
          <a:endParaRPr lang="ru-RU"/>
        </a:p>
      </dgm:t>
    </dgm:pt>
    <dgm:pt modelId="{9AC44756-D2C1-4B62-BB43-375A790A853B}" type="pres">
      <dgm:prSet presAssocID="{471B4E73-B569-46AD-A411-1462B649D092}" presName="hierChild4" presStyleCnt="0"/>
      <dgm:spPr/>
    </dgm:pt>
    <dgm:pt modelId="{731B7392-55CA-4444-9CF8-D53C747A12BE}" type="pres">
      <dgm:prSet presAssocID="{471B4E73-B569-46AD-A411-1462B649D092}" presName="hierChild5" presStyleCnt="0"/>
      <dgm:spPr/>
    </dgm:pt>
    <dgm:pt modelId="{11DA639B-0A81-42AA-A8A7-30AE59C712A6}" type="pres">
      <dgm:prSet presAssocID="{CE45EC24-B77D-4A9D-9EF3-514ECAEA48B2}" presName="Name37" presStyleLbl="parChTrans1D3" presStyleIdx="3" presStyleCnt="6"/>
      <dgm:spPr/>
      <dgm:t>
        <a:bodyPr/>
        <a:lstStyle/>
        <a:p>
          <a:endParaRPr lang="ru-RU"/>
        </a:p>
      </dgm:t>
    </dgm:pt>
    <dgm:pt modelId="{57B7FCFB-1D09-4F37-8396-51059FEF1D3E}" type="pres">
      <dgm:prSet presAssocID="{EC142F7E-D7DC-42BF-8056-56E03257CFD6}" presName="hierRoot2" presStyleCnt="0">
        <dgm:presLayoutVars>
          <dgm:hierBranch val="init"/>
        </dgm:presLayoutVars>
      </dgm:prSet>
      <dgm:spPr/>
    </dgm:pt>
    <dgm:pt modelId="{510603AC-FD33-4005-816C-0DEF4EDC83BB}" type="pres">
      <dgm:prSet presAssocID="{EC142F7E-D7DC-42BF-8056-56E03257CFD6}" presName="rootComposite" presStyleCnt="0"/>
      <dgm:spPr/>
    </dgm:pt>
    <dgm:pt modelId="{37B3EF7C-E9F9-4562-BC66-7AFF95F6ADF1}" type="pres">
      <dgm:prSet presAssocID="{EC142F7E-D7DC-42BF-8056-56E03257CFD6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40B6DF-0639-4162-BC59-3AFFA6DFABF7}" type="pres">
      <dgm:prSet presAssocID="{EC142F7E-D7DC-42BF-8056-56E03257CFD6}" presName="rootConnector" presStyleLbl="node3" presStyleIdx="3" presStyleCnt="6"/>
      <dgm:spPr/>
      <dgm:t>
        <a:bodyPr/>
        <a:lstStyle/>
        <a:p>
          <a:endParaRPr lang="ru-RU"/>
        </a:p>
      </dgm:t>
    </dgm:pt>
    <dgm:pt modelId="{A1D67F6F-04C5-4DA3-9201-E1F9A96DC19D}" type="pres">
      <dgm:prSet presAssocID="{EC142F7E-D7DC-42BF-8056-56E03257CFD6}" presName="hierChild4" presStyleCnt="0"/>
      <dgm:spPr/>
    </dgm:pt>
    <dgm:pt modelId="{8CCEA654-B766-4029-A512-4EF9572FBB8B}" type="pres">
      <dgm:prSet presAssocID="{EC142F7E-D7DC-42BF-8056-56E03257CFD6}" presName="hierChild5" presStyleCnt="0"/>
      <dgm:spPr/>
    </dgm:pt>
    <dgm:pt modelId="{BAC3E07A-15FD-400B-8358-F6F2DBCE6A6C}" type="pres">
      <dgm:prSet presAssocID="{F116785C-AAA9-4CDF-99E8-C162242541D7}" presName="hierChild5" presStyleCnt="0"/>
      <dgm:spPr/>
    </dgm:pt>
    <dgm:pt modelId="{2ADCDEF9-CB9F-482B-9B4A-CD54689C8539}" type="pres">
      <dgm:prSet presAssocID="{B14DC49D-7C9E-48E0-8272-1975EDB2290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9626818-1252-4772-9061-610CE8BF0804}" type="pres">
      <dgm:prSet presAssocID="{DB6D574C-349C-4BBF-9461-BEF9A5963337}" presName="hierRoot2" presStyleCnt="0">
        <dgm:presLayoutVars>
          <dgm:hierBranch val="init"/>
        </dgm:presLayoutVars>
      </dgm:prSet>
      <dgm:spPr/>
    </dgm:pt>
    <dgm:pt modelId="{B5131580-70C4-47D0-A4B9-D68712C8DEF5}" type="pres">
      <dgm:prSet presAssocID="{DB6D574C-349C-4BBF-9461-BEF9A5963337}" presName="rootComposite" presStyleCnt="0"/>
      <dgm:spPr/>
    </dgm:pt>
    <dgm:pt modelId="{0DD44A88-16C9-4C66-9E0A-CCCA389D37E3}" type="pres">
      <dgm:prSet presAssocID="{DB6D574C-349C-4BBF-9461-BEF9A596333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B7F513-770D-4DDF-9F6D-027407CF2DA5}" type="pres">
      <dgm:prSet presAssocID="{DB6D574C-349C-4BBF-9461-BEF9A5963337}" presName="rootConnector" presStyleLbl="node2" presStyleIdx="2" presStyleCnt="3"/>
      <dgm:spPr/>
      <dgm:t>
        <a:bodyPr/>
        <a:lstStyle/>
        <a:p>
          <a:endParaRPr lang="ru-RU"/>
        </a:p>
      </dgm:t>
    </dgm:pt>
    <dgm:pt modelId="{6ACFB008-D6CC-4014-8D06-20E4DE185F43}" type="pres">
      <dgm:prSet presAssocID="{DB6D574C-349C-4BBF-9461-BEF9A5963337}" presName="hierChild4" presStyleCnt="0"/>
      <dgm:spPr/>
    </dgm:pt>
    <dgm:pt modelId="{EBA91395-791E-4C40-8DBF-565F9781EBC7}" type="pres">
      <dgm:prSet presAssocID="{39021A4F-0F1D-4556-B284-F4D3726E3FC6}" presName="Name37" presStyleLbl="parChTrans1D3" presStyleIdx="4" presStyleCnt="6"/>
      <dgm:spPr/>
      <dgm:t>
        <a:bodyPr/>
        <a:lstStyle/>
        <a:p>
          <a:endParaRPr lang="ru-RU"/>
        </a:p>
      </dgm:t>
    </dgm:pt>
    <dgm:pt modelId="{DBA49EAA-F141-4811-B14D-14EC183B0F67}" type="pres">
      <dgm:prSet presAssocID="{6EC10401-CD34-4304-97DC-0C84997A0C18}" presName="hierRoot2" presStyleCnt="0">
        <dgm:presLayoutVars>
          <dgm:hierBranch val="init"/>
        </dgm:presLayoutVars>
      </dgm:prSet>
      <dgm:spPr/>
    </dgm:pt>
    <dgm:pt modelId="{BA0FE5DF-5548-4991-B635-AE946C82BF44}" type="pres">
      <dgm:prSet presAssocID="{6EC10401-CD34-4304-97DC-0C84997A0C18}" presName="rootComposite" presStyleCnt="0"/>
      <dgm:spPr/>
    </dgm:pt>
    <dgm:pt modelId="{3F01817D-A0C3-42ED-B970-52E2D3C083FA}" type="pres">
      <dgm:prSet presAssocID="{6EC10401-CD34-4304-97DC-0C84997A0C18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C174DA-64E0-4FB9-86C6-8BAAA7E90A3D}" type="pres">
      <dgm:prSet presAssocID="{6EC10401-CD34-4304-97DC-0C84997A0C18}" presName="rootConnector" presStyleLbl="node3" presStyleIdx="4" presStyleCnt="6"/>
      <dgm:spPr/>
      <dgm:t>
        <a:bodyPr/>
        <a:lstStyle/>
        <a:p>
          <a:endParaRPr lang="ru-RU"/>
        </a:p>
      </dgm:t>
    </dgm:pt>
    <dgm:pt modelId="{2F0D0392-94A7-4D9C-BF06-A162667E953B}" type="pres">
      <dgm:prSet presAssocID="{6EC10401-CD34-4304-97DC-0C84997A0C18}" presName="hierChild4" presStyleCnt="0"/>
      <dgm:spPr/>
    </dgm:pt>
    <dgm:pt modelId="{A64A26CB-1745-45EE-9277-2B86B2420216}" type="pres">
      <dgm:prSet presAssocID="{6EC10401-CD34-4304-97DC-0C84997A0C18}" presName="hierChild5" presStyleCnt="0"/>
      <dgm:spPr/>
    </dgm:pt>
    <dgm:pt modelId="{D6014E3F-9A69-47E7-86D3-28DDBEAB01BB}" type="pres">
      <dgm:prSet presAssocID="{CAC05F4A-51CB-4CE0-97D1-FA60E12C28B2}" presName="Name37" presStyleLbl="parChTrans1D3" presStyleIdx="5" presStyleCnt="6"/>
      <dgm:spPr/>
      <dgm:t>
        <a:bodyPr/>
        <a:lstStyle/>
        <a:p>
          <a:endParaRPr lang="ru-RU"/>
        </a:p>
      </dgm:t>
    </dgm:pt>
    <dgm:pt modelId="{3EBB1345-692F-4298-B771-4F84215D8648}" type="pres">
      <dgm:prSet presAssocID="{AAB818A1-A0DC-42AC-AB77-5BCF099D0EA8}" presName="hierRoot2" presStyleCnt="0">
        <dgm:presLayoutVars>
          <dgm:hierBranch val="init"/>
        </dgm:presLayoutVars>
      </dgm:prSet>
      <dgm:spPr/>
    </dgm:pt>
    <dgm:pt modelId="{07A91956-DF3C-4ED1-8E6A-E5A6CBF5243C}" type="pres">
      <dgm:prSet presAssocID="{AAB818A1-A0DC-42AC-AB77-5BCF099D0EA8}" presName="rootComposite" presStyleCnt="0"/>
      <dgm:spPr/>
    </dgm:pt>
    <dgm:pt modelId="{C3B3B0AC-B825-4D6A-B13D-8993E410EE03}" type="pres">
      <dgm:prSet presAssocID="{AAB818A1-A0DC-42AC-AB77-5BCF099D0EA8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03224F-9FA4-4400-A155-7C16F7E42EB4}" type="pres">
      <dgm:prSet presAssocID="{AAB818A1-A0DC-42AC-AB77-5BCF099D0EA8}" presName="rootConnector" presStyleLbl="node3" presStyleIdx="5" presStyleCnt="6"/>
      <dgm:spPr/>
      <dgm:t>
        <a:bodyPr/>
        <a:lstStyle/>
        <a:p>
          <a:endParaRPr lang="ru-RU"/>
        </a:p>
      </dgm:t>
    </dgm:pt>
    <dgm:pt modelId="{5B2EEE77-FB84-4D99-B64D-AB9E99C59837}" type="pres">
      <dgm:prSet presAssocID="{AAB818A1-A0DC-42AC-AB77-5BCF099D0EA8}" presName="hierChild4" presStyleCnt="0"/>
      <dgm:spPr/>
    </dgm:pt>
    <dgm:pt modelId="{4BD2AE17-6D27-41E8-A988-27CA6AEC3ABE}" type="pres">
      <dgm:prSet presAssocID="{AAB818A1-A0DC-42AC-AB77-5BCF099D0EA8}" presName="hierChild5" presStyleCnt="0"/>
      <dgm:spPr/>
    </dgm:pt>
    <dgm:pt modelId="{8C80E82D-E9E0-41FA-8C9C-3418ECF6784C}" type="pres">
      <dgm:prSet presAssocID="{DB6D574C-349C-4BBF-9461-BEF9A5963337}" presName="hierChild5" presStyleCnt="0"/>
      <dgm:spPr/>
    </dgm:pt>
    <dgm:pt modelId="{5A009E68-5C14-4771-9433-1EF080EC2263}" type="pres">
      <dgm:prSet presAssocID="{0CCFD7FD-A911-4541-8873-18BC1EA48DFC}" presName="hierChild3" presStyleCnt="0"/>
      <dgm:spPr/>
    </dgm:pt>
  </dgm:ptLst>
  <dgm:cxnLst>
    <dgm:cxn modelId="{BF5FFB05-4422-4EB4-9A83-59F64C554F02}" type="presOf" srcId="{471B4E73-B569-46AD-A411-1462B649D092}" destId="{A3580CAC-9DAB-4A64-97E9-1AC955EC0BF3}" srcOrd="0" destOrd="0" presId="urn:microsoft.com/office/officeart/2005/8/layout/orgChart1"/>
    <dgm:cxn modelId="{29D8EB03-28CF-42F4-8A4F-CAE3783B9C53}" type="presOf" srcId="{6EC10401-CD34-4304-97DC-0C84997A0C18}" destId="{3F01817D-A0C3-42ED-B970-52E2D3C083FA}" srcOrd="0" destOrd="0" presId="urn:microsoft.com/office/officeart/2005/8/layout/orgChart1"/>
    <dgm:cxn modelId="{84235E9C-3D70-464B-A953-C84EF008FB5D}" srcId="{0CCFD7FD-A911-4541-8873-18BC1EA48DFC}" destId="{8FE9EC31-C0C6-4E76-90CF-B50C4BF360A3}" srcOrd="0" destOrd="0" parTransId="{1FEDD940-48C6-4F54-B864-FF00FA23EF85}" sibTransId="{BC063411-71EA-40F5-B60C-BD8FFFACC312}"/>
    <dgm:cxn modelId="{C796DFAC-B833-464C-AF3C-1FD1F502C385}" type="presOf" srcId="{AAB818A1-A0DC-42AC-AB77-5BCF099D0EA8}" destId="{4F03224F-9FA4-4400-A155-7C16F7E42EB4}" srcOrd="1" destOrd="0" presId="urn:microsoft.com/office/officeart/2005/8/layout/orgChart1"/>
    <dgm:cxn modelId="{397E04C0-ED7C-4B4C-BAE4-F8141E677B64}" srcId="{F116785C-AAA9-4CDF-99E8-C162242541D7}" destId="{471B4E73-B569-46AD-A411-1462B649D092}" srcOrd="0" destOrd="0" parTransId="{3E162B7F-4554-4DF8-B357-E78739C3F7D5}" sibTransId="{A11DD18D-065B-4F33-94F7-E0F5BC97475A}"/>
    <dgm:cxn modelId="{ACD55A18-98A6-4AA5-96BC-C0F278C76174}" type="presOf" srcId="{F116785C-AAA9-4CDF-99E8-C162242541D7}" destId="{365679D3-E265-4EB9-B116-C118ACBABDD6}" srcOrd="1" destOrd="0" presId="urn:microsoft.com/office/officeart/2005/8/layout/orgChart1"/>
    <dgm:cxn modelId="{1318DAE3-1158-4142-BAAB-0001857FCC03}" type="presOf" srcId="{6EC10401-CD34-4304-97DC-0C84997A0C18}" destId="{43C174DA-64E0-4FB9-86C6-8BAAA7E90A3D}" srcOrd="1" destOrd="0" presId="urn:microsoft.com/office/officeart/2005/8/layout/orgChart1"/>
    <dgm:cxn modelId="{0C2A3036-14C6-4608-B8D6-B1A0B9120E4C}" srcId="{0CCFD7FD-A911-4541-8873-18BC1EA48DFC}" destId="{DB6D574C-349C-4BBF-9461-BEF9A5963337}" srcOrd="2" destOrd="0" parTransId="{B14DC49D-7C9E-48E0-8272-1975EDB2290E}" sibTransId="{EAF76639-57CA-4FCF-A5CE-4A7F408C1F3E}"/>
    <dgm:cxn modelId="{738ED39B-B598-4053-B8FA-11222E7BC2A7}" type="presOf" srcId="{FDE0384F-58D5-4252-8246-6F0B08E72FC1}" destId="{3BE52AA1-C4CD-4D95-A667-F08285C4D89A}" srcOrd="0" destOrd="0" presId="urn:microsoft.com/office/officeart/2005/8/layout/orgChart1"/>
    <dgm:cxn modelId="{950F9785-43F4-4386-BCB9-F197C98028D9}" type="presOf" srcId="{96149A1B-6902-43BE-B987-E9D9C5D58652}" destId="{E49724DA-E35E-42D5-9958-EFB929573E38}" srcOrd="1" destOrd="0" presId="urn:microsoft.com/office/officeart/2005/8/layout/orgChart1"/>
    <dgm:cxn modelId="{19AA0622-17AD-43FB-B30A-A40EEB0EE081}" type="presOf" srcId="{B14DC49D-7C9E-48E0-8272-1975EDB2290E}" destId="{2ADCDEF9-CB9F-482B-9B4A-CD54689C8539}" srcOrd="0" destOrd="0" presId="urn:microsoft.com/office/officeart/2005/8/layout/orgChart1"/>
    <dgm:cxn modelId="{1773C497-61FA-4D57-A046-EDA97E305856}" type="presOf" srcId="{1FEDD940-48C6-4F54-B864-FF00FA23EF85}" destId="{36C12659-41C9-4615-B3C9-64A021B582BE}" srcOrd="0" destOrd="0" presId="urn:microsoft.com/office/officeart/2005/8/layout/orgChart1"/>
    <dgm:cxn modelId="{D7AB4B9E-BAED-41D1-A7AD-60956ABD403C}" srcId="{DB6D574C-349C-4BBF-9461-BEF9A5963337}" destId="{6EC10401-CD34-4304-97DC-0C84997A0C18}" srcOrd="0" destOrd="0" parTransId="{39021A4F-0F1D-4556-B284-F4D3726E3FC6}" sibTransId="{44A8D13A-ADDC-439C-A6FC-E4B5AE513E2B}"/>
    <dgm:cxn modelId="{8AD0224A-E027-4155-BA2D-B7384777863C}" type="presOf" srcId="{2F1E5918-1AAC-40AA-BB19-F83A4FE0A856}" destId="{2C3828FD-E307-47FF-B46F-116D879991C7}" srcOrd="0" destOrd="0" presId="urn:microsoft.com/office/officeart/2005/8/layout/orgChart1"/>
    <dgm:cxn modelId="{51BF1772-6E39-42DF-903B-0EABA5DBB1E6}" srcId="{0CCFD7FD-A911-4541-8873-18BC1EA48DFC}" destId="{F116785C-AAA9-4CDF-99E8-C162242541D7}" srcOrd="1" destOrd="0" parTransId="{2F1E5918-1AAC-40AA-BB19-F83A4FE0A856}" sibTransId="{0F273E3F-8CC3-4912-BEFF-55CEF88E19BE}"/>
    <dgm:cxn modelId="{C521E036-BC98-4394-B888-94A976DDA238}" type="presOf" srcId="{5CDA608D-0FBC-44CB-A2ED-75F523B23A5B}" destId="{0921A075-8787-4384-AC79-642CA5450CD3}" srcOrd="0" destOrd="0" presId="urn:microsoft.com/office/officeart/2005/8/layout/orgChart1"/>
    <dgm:cxn modelId="{DF3E1093-1BDE-4DFD-B84C-E206CCB35991}" type="presOf" srcId="{96149A1B-6902-43BE-B987-E9D9C5D58652}" destId="{8BFF171A-1B1B-48BB-AF6C-C54BF192C61E}" srcOrd="0" destOrd="0" presId="urn:microsoft.com/office/officeart/2005/8/layout/orgChart1"/>
    <dgm:cxn modelId="{F202F79C-D3C1-4B3C-992C-BEDA0F35A4D3}" type="presOf" srcId="{0CCFD7FD-A911-4541-8873-18BC1EA48DFC}" destId="{F1DE4704-82A8-4A8D-A00D-125133F81017}" srcOrd="1" destOrd="0" presId="urn:microsoft.com/office/officeart/2005/8/layout/orgChart1"/>
    <dgm:cxn modelId="{AF27830F-B098-48BF-BCA5-66C3C51FD673}" type="presOf" srcId="{39021A4F-0F1D-4556-B284-F4D3726E3FC6}" destId="{EBA91395-791E-4C40-8DBF-565F9781EBC7}" srcOrd="0" destOrd="0" presId="urn:microsoft.com/office/officeart/2005/8/layout/orgChart1"/>
    <dgm:cxn modelId="{188181E9-10E6-4368-9966-F3B968EBE5E3}" type="presOf" srcId="{8FE9EC31-C0C6-4E76-90CF-B50C4BF360A3}" destId="{80DDB4C8-E6F8-4507-989B-7D65BD38CEE3}" srcOrd="1" destOrd="0" presId="urn:microsoft.com/office/officeart/2005/8/layout/orgChart1"/>
    <dgm:cxn modelId="{14AA0168-293F-4658-B1CB-9A1C699AE9DF}" type="presOf" srcId="{CAC05F4A-51CB-4CE0-97D1-FA60E12C28B2}" destId="{D6014E3F-9A69-47E7-86D3-28DDBEAB01BB}" srcOrd="0" destOrd="0" presId="urn:microsoft.com/office/officeart/2005/8/layout/orgChart1"/>
    <dgm:cxn modelId="{D2A4E7B8-5E14-44B8-8276-B96624AEBFE3}" srcId="{8FE9EC31-C0C6-4E76-90CF-B50C4BF360A3}" destId="{D5930B62-A9E2-4C75-887A-200C31CC7FD1}" srcOrd="0" destOrd="0" parTransId="{63AEEB3A-98D6-43EF-A218-176E5C35F02C}" sibTransId="{31A23BF0-4790-499C-803F-F18A96C541C3}"/>
    <dgm:cxn modelId="{759AD1FC-7C9E-4123-8D27-F4BA688CC47F}" type="presOf" srcId="{EC142F7E-D7DC-42BF-8056-56E03257CFD6}" destId="{6240B6DF-0639-4162-BC59-3AFFA6DFABF7}" srcOrd="1" destOrd="0" presId="urn:microsoft.com/office/officeart/2005/8/layout/orgChart1"/>
    <dgm:cxn modelId="{591F97CA-CB77-485E-BAE5-4E9686E65221}" type="presOf" srcId="{AAB818A1-A0DC-42AC-AB77-5BCF099D0EA8}" destId="{C3B3B0AC-B825-4D6A-B13D-8993E410EE03}" srcOrd="0" destOrd="0" presId="urn:microsoft.com/office/officeart/2005/8/layout/orgChart1"/>
    <dgm:cxn modelId="{9D3491DF-F6C8-4B42-B21C-C92D7342C096}" type="presOf" srcId="{D5930B62-A9E2-4C75-887A-200C31CC7FD1}" destId="{84ED647D-1176-407C-A4F3-CD5482B51800}" srcOrd="1" destOrd="0" presId="urn:microsoft.com/office/officeart/2005/8/layout/orgChart1"/>
    <dgm:cxn modelId="{97F83632-827D-4945-AB38-CD143121F37C}" type="presOf" srcId="{D5930B62-A9E2-4C75-887A-200C31CC7FD1}" destId="{E6E44011-3219-4F70-A6EE-19AECCE3556F}" srcOrd="0" destOrd="0" presId="urn:microsoft.com/office/officeart/2005/8/layout/orgChart1"/>
    <dgm:cxn modelId="{D2999A8C-44CB-421C-837B-A1FF83FEEF56}" type="presOf" srcId="{471B4E73-B569-46AD-A411-1462B649D092}" destId="{DEEDFD60-FB8A-4160-90DF-2C53C8E535EE}" srcOrd="1" destOrd="0" presId="urn:microsoft.com/office/officeart/2005/8/layout/orgChart1"/>
    <dgm:cxn modelId="{C5E150E9-280B-436B-8552-12D5FC29300C}" type="presOf" srcId="{63AEEB3A-98D6-43EF-A218-176E5C35F02C}" destId="{7A4D667C-0C67-4F2A-8135-EED6C084D6C3}" srcOrd="0" destOrd="0" presId="urn:microsoft.com/office/officeart/2005/8/layout/orgChart1"/>
    <dgm:cxn modelId="{4B136850-70DA-4685-8C40-54FD54982C4A}" type="presOf" srcId="{8FE9EC31-C0C6-4E76-90CF-B50C4BF360A3}" destId="{CFDB7174-7DCF-4E6F-9338-6A5B6C1609EB}" srcOrd="0" destOrd="0" presId="urn:microsoft.com/office/officeart/2005/8/layout/orgChart1"/>
    <dgm:cxn modelId="{7FCA9BED-0755-4F84-8000-D1FD5870BCDB}" type="presOf" srcId="{DB6D574C-349C-4BBF-9461-BEF9A5963337}" destId="{85B7F513-770D-4DDF-9F6D-027407CF2DA5}" srcOrd="1" destOrd="0" presId="urn:microsoft.com/office/officeart/2005/8/layout/orgChart1"/>
    <dgm:cxn modelId="{B9BF21BF-4B21-4C5A-B8BB-97909BAA62DA}" type="presOf" srcId="{EC142F7E-D7DC-42BF-8056-56E03257CFD6}" destId="{37B3EF7C-E9F9-4562-BC66-7AFF95F6ADF1}" srcOrd="0" destOrd="0" presId="urn:microsoft.com/office/officeart/2005/8/layout/orgChart1"/>
    <dgm:cxn modelId="{1CD0C720-22CD-48A3-A293-5F69EAEBE0EB}" srcId="{F116785C-AAA9-4CDF-99E8-C162242541D7}" destId="{EC142F7E-D7DC-42BF-8056-56E03257CFD6}" srcOrd="1" destOrd="0" parTransId="{CE45EC24-B77D-4A9D-9EF3-514ECAEA48B2}" sibTransId="{1A1E5B2A-DBD3-428E-AA19-69A988DD088E}"/>
    <dgm:cxn modelId="{C5E64203-A61C-4497-A23A-DD1591324168}" type="presOf" srcId="{DB6D574C-349C-4BBF-9461-BEF9A5963337}" destId="{0DD44A88-16C9-4C66-9E0A-CCCA389D37E3}" srcOrd="0" destOrd="0" presId="urn:microsoft.com/office/officeart/2005/8/layout/orgChart1"/>
    <dgm:cxn modelId="{D1AC7628-96B2-4049-B397-4CD5B5BAAD64}" type="presOf" srcId="{F116785C-AAA9-4CDF-99E8-C162242541D7}" destId="{22022E30-2339-45FC-A59F-D30DF73A505F}" srcOrd="0" destOrd="0" presId="urn:microsoft.com/office/officeart/2005/8/layout/orgChart1"/>
    <dgm:cxn modelId="{297E6E3F-1774-44E0-883E-3EC210EC646C}" type="presOf" srcId="{0CCFD7FD-A911-4541-8873-18BC1EA48DFC}" destId="{822B6E5B-4D74-49A9-AD58-E21C7AAE3DAF}" srcOrd="0" destOrd="0" presId="urn:microsoft.com/office/officeart/2005/8/layout/orgChart1"/>
    <dgm:cxn modelId="{506B5B78-987F-412C-A6D3-18DE91C3B034}" type="presOf" srcId="{3E162B7F-4554-4DF8-B357-E78739C3F7D5}" destId="{35A9F8E0-42FD-4D1B-8E53-53201703E1C9}" srcOrd="0" destOrd="0" presId="urn:microsoft.com/office/officeart/2005/8/layout/orgChart1"/>
    <dgm:cxn modelId="{2B146D60-B3CD-4B98-B7D8-4E068926028A}" type="presOf" srcId="{CE45EC24-B77D-4A9D-9EF3-514ECAEA48B2}" destId="{11DA639B-0A81-42AA-A8A7-30AE59C712A6}" srcOrd="0" destOrd="0" presId="urn:microsoft.com/office/officeart/2005/8/layout/orgChart1"/>
    <dgm:cxn modelId="{7F3DCBDB-AB2A-4288-9F67-C1475525D90B}" srcId="{8FE9EC31-C0C6-4E76-90CF-B50C4BF360A3}" destId="{96149A1B-6902-43BE-B987-E9D9C5D58652}" srcOrd="1" destOrd="0" parTransId="{FDE0384F-58D5-4252-8246-6F0B08E72FC1}" sibTransId="{BF19146C-49D0-46EF-9ECB-1BF02C97F6D1}"/>
    <dgm:cxn modelId="{66FE4B29-0F18-468E-A680-DC51AB598162}" srcId="{DB6D574C-349C-4BBF-9461-BEF9A5963337}" destId="{AAB818A1-A0DC-42AC-AB77-5BCF099D0EA8}" srcOrd="1" destOrd="0" parTransId="{CAC05F4A-51CB-4CE0-97D1-FA60E12C28B2}" sibTransId="{F1C60664-D816-49B0-B761-9B7BD1501C5B}"/>
    <dgm:cxn modelId="{91B0FE26-0D60-46B4-8762-220174B57A0A}" srcId="{5CDA608D-0FBC-44CB-A2ED-75F523B23A5B}" destId="{0CCFD7FD-A911-4541-8873-18BC1EA48DFC}" srcOrd="0" destOrd="0" parTransId="{CF9117AB-2CB4-4766-AD10-61AD3E7E1383}" sibTransId="{62E4CACD-69F9-4D46-99BA-BBFF59C26645}"/>
    <dgm:cxn modelId="{A00C4C34-9F68-4CB7-93E6-C02D5073C8E8}" type="presParOf" srcId="{0921A075-8787-4384-AC79-642CA5450CD3}" destId="{DCBD8F28-1EBD-47EA-8695-7E0A30D51AE4}" srcOrd="0" destOrd="0" presId="urn:microsoft.com/office/officeart/2005/8/layout/orgChart1"/>
    <dgm:cxn modelId="{B586EDA5-C9E0-46D9-95B6-BCC63A12A23E}" type="presParOf" srcId="{DCBD8F28-1EBD-47EA-8695-7E0A30D51AE4}" destId="{4893E86D-D619-42A0-B243-65CFB039129B}" srcOrd="0" destOrd="0" presId="urn:microsoft.com/office/officeart/2005/8/layout/orgChart1"/>
    <dgm:cxn modelId="{F678C627-FD40-4CEA-B506-90DC8233F0C2}" type="presParOf" srcId="{4893E86D-D619-42A0-B243-65CFB039129B}" destId="{822B6E5B-4D74-49A9-AD58-E21C7AAE3DAF}" srcOrd="0" destOrd="0" presId="urn:microsoft.com/office/officeart/2005/8/layout/orgChart1"/>
    <dgm:cxn modelId="{33B5486A-DAD7-4FEE-9FB5-C50370643130}" type="presParOf" srcId="{4893E86D-D619-42A0-B243-65CFB039129B}" destId="{F1DE4704-82A8-4A8D-A00D-125133F81017}" srcOrd="1" destOrd="0" presId="urn:microsoft.com/office/officeart/2005/8/layout/orgChart1"/>
    <dgm:cxn modelId="{F3D38853-4045-4BA2-BD21-0273E3C56DBE}" type="presParOf" srcId="{DCBD8F28-1EBD-47EA-8695-7E0A30D51AE4}" destId="{8993282A-3F24-478A-8743-5939A4214062}" srcOrd="1" destOrd="0" presId="urn:microsoft.com/office/officeart/2005/8/layout/orgChart1"/>
    <dgm:cxn modelId="{40AFF8DF-FE1A-475F-9A30-E1F62836878F}" type="presParOf" srcId="{8993282A-3F24-478A-8743-5939A4214062}" destId="{36C12659-41C9-4615-B3C9-64A021B582BE}" srcOrd="0" destOrd="0" presId="urn:microsoft.com/office/officeart/2005/8/layout/orgChart1"/>
    <dgm:cxn modelId="{61F286A2-2596-4AE4-8DE0-BAD54D310ABB}" type="presParOf" srcId="{8993282A-3F24-478A-8743-5939A4214062}" destId="{DA9D4DC4-95B4-4BDF-BF3F-55D60CFC2E70}" srcOrd="1" destOrd="0" presId="urn:microsoft.com/office/officeart/2005/8/layout/orgChart1"/>
    <dgm:cxn modelId="{354A9B3A-10B9-4A06-B5FD-388688A5D77B}" type="presParOf" srcId="{DA9D4DC4-95B4-4BDF-BF3F-55D60CFC2E70}" destId="{6D66DEF1-E7F8-446B-85A7-553FAAD7E88F}" srcOrd="0" destOrd="0" presId="urn:microsoft.com/office/officeart/2005/8/layout/orgChart1"/>
    <dgm:cxn modelId="{6F50B75E-FCBF-470F-B239-16C65E8C214D}" type="presParOf" srcId="{6D66DEF1-E7F8-446B-85A7-553FAAD7E88F}" destId="{CFDB7174-7DCF-4E6F-9338-6A5B6C1609EB}" srcOrd="0" destOrd="0" presId="urn:microsoft.com/office/officeart/2005/8/layout/orgChart1"/>
    <dgm:cxn modelId="{12CED943-D2A5-4E1C-808B-731753C8A57A}" type="presParOf" srcId="{6D66DEF1-E7F8-446B-85A7-553FAAD7E88F}" destId="{80DDB4C8-E6F8-4507-989B-7D65BD38CEE3}" srcOrd="1" destOrd="0" presId="urn:microsoft.com/office/officeart/2005/8/layout/orgChart1"/>
    <dgm:cxn modelId="{B7157BD0-5B44-40A5-A50D-EFD7973E2990}" type="presParOf" srcId="{DA9D4DC4-95B4-4BDF-BF3F-55D60CFC2E70}" destId="{617540A5-C10F-4284-B0E6-79EBE0BD93DB}" srcOrd="1" destOrd="0" presId="urn:microsoft.com/office/officeart/2005/8/layout/orgChart1"/>
    <dgm:cxn modelId="{CC5F10D7-AA0A-4447-8EE2-7DA2FB709FA7}" type="presParOf" srcId="{617540A5-C10F-4284-B0E6-79EBE0BD93DB}" destId="{7A4D667C-0C67-4F2A-8135-EED6C084D6C3}" srcOrd="0" destOrd="0" presId="urn:microsoft.com/office/officeart/2005/8/layout/orgChart1"/>
    <dgm:cxn modelId="{B2EB78E1-B0C2-469E-A03A-F22BB5A8EC38}" type="presParOf" srcId="{617540A5-C10F-4284-B0E6-79EBE0BD93DB}" destId="{9784DF4B-0095-44C4-9A9D-547D0663DA92}" srcOrd="1" destOrd="0" presId="urn:microsoft.com/office/officeart/2005/8/layout/orgChart1"/>
    <dgm:cxn modelId="{D1FC6D91-632E-4071-9563-CB5D9BB0E5AA}" type="presParOf" srcId="{9784DF4B-0095-44C4-9A9D-547D0663DA92}" destId="{BF827EB2-6F3E-48A1-8256-E9A2EDB0917E}" srcOrd="0" destOrd="0" presId="urn:microsoft.com/office/officeart/2005/8/layout/orgChart1"/>
    <dgm:cxn modelId="{AAB9D1D8-2E6B-44CB-A4F8-3F4996BCC5BB}" type="presParOf" srcId="{BF827EB2-6F3E-48A1-8256-E9A2EDB0917E}" destId="{E6E44011-3219-4F70-A6EE-19AECCE3556F}" srcOrd="0" destOrd="0" presId="urn:microsoft.com/office/officeart/2005/8/layout/orgChart1"/>
    <dgm:cxn modelId="{EA354312-CA47-4CEC-8249-AB484A23E7FC}" type="presParOf" srcId="{BF827EB2-6F3E-48A1-8256-E9A2EDB0917E}" destId="{84ED647D-1176-407C-A4F3-CD5482B51800}" srcOrd="1" destOrd="0" presId="urn:microsoft.com/office/officeart/2005/8/layout/orgChart1"/>
    <dgm:cxn modelId="{A1EBEC7E-E5B6-4D26-B588-44BDCA56A7B5}" type="presParOf" srcId="{9784DF4B-0095-44C4-9A9D-547D0663DA92}" destId="{5B4B68D2-5211-4236-BF88-AA12BEA1CAC7}" srcOrd="1" destOrd="0" presId="urn:microsoft.com/office/officeart/2005/8/layout/orgChart1"/>
    <dgm:cxn modelId="{5C0A6ED2-F62B-4EF4-A791-256D4342628E}" type="presParOf" srcId="{9784DF4B-0095-44C4-9A9D-547D0663DA92}" destId="{3F88A2B5-183A-42F5-BEF1-1443B050D267}" srcOrd="2" destOrd="0" presId="urn:microsoft.com/office/officeart/2005/8/layout/orgChart1"/>
    <dgm:cxn modelId="{9C7D8DB4-5249-4410-95BB-77C574232EE2}" type="presParOf" srcId="{617540A5-C10F-4284-B0E6-79EBE0BD93DB}" destId="{3BE52AA1-C4CD-4D95-A667-F08285C4D89A}" srcOrd="2" destOrd="0" presId="urn:microsoft.com/office/officeart/2005/8/layout/orgChart1"/>
    <dgm:cxn modelId="{412E8F3A-35D8-45AB-ACDA-02060DAB3CFE}" type="presParOf" srcId="{617540A5-C10F-4284-B0E6-79EBE0BD93DB}" destId="{E55417FD-D3A6-462C-955D-86F510C8E758}" srcOrd="3" destOrd="0" presId="urn:microsoft.com/office/officeart/2005/8/layout/orgChart1"/>
    <dgm:cxn modelId="{642D0169-6648-4FDA-94CC-9388A75CD190}" type="presParOf" srcId="{E55417FD-D3A6-462C-955D-86F510C8E758}" destId="{3BA79B05-366A-43CD-847E-B30CBAD08F6E}" srcOrd="0" destOrd="0" presId="urn:microsoft.com/office/officeart/2005/8/layout/orgChart1"/>
    <dgm:cxn modelId="{126F7317-7D7E-44FD-8571-109AB9272690}" type="presParOf" srcId="{3BA79B05-366A-43CD-847E-B30CBAD08F6E}" destId="{8BFF171A-1B1B-48BB-AF6C-C54BF192C61E}" srcOrd="0" destOrd="0" presId="urn:microsoft.com/office/officeart/2005/8/layout/orgChart1"/>
    <dgm:cxn modelId="{43410F9D-2F92-4DA3-B50E-7AD737B9ABEE}" type="presParOf" srcId="{3BA79B05-366A-43CD-847E-B30CBAD08F6E}" destId="{E49724DA-E35E-42D5-9958-EFB929573E38}" srcOrd="1" destOrd="0" presId="urn:microsoft.com/office/officeart/2005/8/layout/orgChart1"/>
    <dgm:cxn modelId="{317278B9-09F2-4E13-B9D8-729AC58EE1DA}" type="presParOf" srcId="{E55417FD-D3A6-462C-955D-86F510C8E758}" destId="{DBB17587-0BEA-40DE-AB9B-6D4CEEA18E18}" srcOrd="1" destOrd="0" presId="urn:microsoft.com/office/officeart/2005/8/layout/orgChart1"/>
    <dgm:cxn modelId="{22CC2F5D-1308-472F-9C29-0F0E6E820FF4}" type="presParOf" srcId="{E55417FD-D3A6-462C-955D-86F510C8E758}" destId="{F54D3566-C2E4-459D-83A3-3F4416DB7906}" srcOrd="2" destOrd="0" presId="urn:microsoft.com/office/officeart/2005/8/layout/orgChart1"/>
    <dgm:cxn modelId="{1D130663-2CEE-42DE-9EB6-D758326B5384}" type="presParOf" srcId="{DA9D4DC4-95B4-4BDF-BF3F-55D60CFC2E70}" destId="{50446D3B-8664-4642-8A83-3D5F9C09974D}" srcOrd="2" destOrd="0" presId="urn:microsoft.com/office/officeart/2005/8/layout/orgChart1"/>
    <dgm:cxn modelId="{ACCE53C9-C70E-4807-A640-7CF6D27B4192}" type="presParOf" srcId="{8993282A-3F24-478A-8743-5939A4214062}" destId="{2C3828FD-E307-47FF-B46F-116D879991C7}" srcOrd="2" destOrd="0" presId="urn:microsoft.com/office/officeart/2005/8/layout/orgChart1"/>
    <dgm:cxn modelId="{98586DD9-38D5-43D6-82EE-9DCA949D2ACE}" type="presParOf" srcId="{8993282A-3F24-478A-8743-5939A4214062}" destId="{B366D474-CDFF-4AF4-AD2F-15F03F53DA31}" srcOrd="3" destOrd="0" presId="urn:microsoft.com/office/officeart/2005/8/layout/orgChart1"/>
    <dgm:cxn modelId="{54FE6937-1101-41E0-8C9B-212159086702}" type="presParOf" srcId="{B366D474-CDFF-4AF4-AD2F-15F03F53DA31}" destId="{D4DCA286-B96F-4FC3-90D2-6FF6B4F85CAE}" srcOrd="0" destOrd="0" presId="urn:microsoft.com/office/officeart/2005/8/layout/orgChart1"/>
    <dgm:cxn modelId="{6AD06C31-8FD7-4DF0-946D-AE30A74F3759}" type="presParOf" srcId="{D4DCA286-B96F-4FC3-90D2-6FF6B4F85CAE}" destId="{22022E30-2339-45FC-A59F-D30DF73A505F}" srcOrd="0" destOrd="0" presId="urn:microsoft.com/office/officeart/2005/8/layout/orgChart1"/>
    <dgm:cxn modelId="{E7B65900-E268-402B-B780-09D5B39475CB}" type="presParOf" srcId="{D4DCA286-B96F-4FC3-90D2-6FF6B4F85CAE}" destId="{365679D3-E265-4EB9-B116-C118ACBABDD6}" srcOrd="1" destOrd="0" presId="urn:microsoft.com/office/officeart/2005/8/layout/orgChart1"/>
    <dgm:cxn modelId="{720EECF3-1977-4A39-AC9F-8E90734F6715}" type="presParOf" srcId="{B366D474-CDFF-4AF4-AD2F-15F03F53DA31}" destId="{79CE7A0C-683C-40FF-9E15-5D69B84104F0}" srcOrd="1" destOrd="0" presId="urn:microsoft.com/office/officeart/2005/8/layout/orgChart1"/>
    <dgm:cxn modelId="{7AA1FCDD-E380-49D7-9415-41474CFA9610}" type="presParOf" srcId="{79CE7A0C-683C-40FF-9E15-5D69B84104F0}" destId="{35A9F8E0-42FD-4D1B-8E53-53201703E1C9}" srcOrd="0" destOrd="0" presId="urn:microsoft.com/office/officeart/2005/8/layout/orgChart1"/>
    <dgm:cxn modelId="{1F61FD2A-B76C-4D5C-81FF-35897A3686ED}" type="presParOf" srcId="{79CE7A0C-683C-40FF-9E15-5D69B84104F0}" destId="{980C3578-520B-4C4F-B42B-EE64C59145E2}" srcOrd="1" destOrd="0" presId="urn:microsoft.com/office/officeart/2005/8/layout/orgChart1"/>
    <dgm:cxn modelId="{74B9937E-4CBE-4F83-B17E-769B2A6AF241}" type="presParOf" srcId="{980C3578-520B-4C4F-B42B-EE64C59145E2}" destId="{6A39D21F-98B0-4AAC-817A-18B6CA93549F}" srcOrd="0" destOrd="0" presId="urn:microsoft.com/office/officeart/2005/8/layout/orgChart1"/>
    <dgm:cxn modelId="{5404F4FF-E2E8-44BC-933A-A30167F6FBBB}" type="presParOf" srcId="{6A39D21F-98B0-4AAC-817A-18B6CA93549F}" destId="{A3580CAC-9DAB-4A64-97E9-1AC955EC0BF3}" srcOrd="0" destOrd="0" presId="urn:microsoft.com/office/officeart/2005/8/layout/orgChart1"/>
    <dgm:cxn modelId="{CC1AA558-5134-4A57-8251-9F220A6E81CC}" type="presParOf" srcId="{6A39D21F-98B0-4AAC-817A-18B6CA93549F}" destId="{DEEDFD60-FB8A-4160-90DF-2C53C8E535EE}" srcOrd="1" destOrd="0" presId="urn:microsoft.com/office/officeart/2005/8/layout/orgChart1"/>
    <dgm:cxn modelId="{C1D62A49-1901-47A9-894F-BA09451D2DA7}" type="presParOf" srcId="{980C3578-520B-4C4F-B42B-EE64C59145E2}" destId="{9AC44756-D2C1-4B62-BB43-375A790A853B}" srcOrd="1" destOrd="0" presId="urn:microsoft.com/office/officeart/2005/8/layout/orgChart1"/>
    <dgm:cxn modelId="{8078464F-36C1-4E46-88B1-755AB7BC699B}" type="presParOf" srcId="{980C3578-520B-4C4F-B42B-EE64C59145E2}" destId="{731B7392-55CA-4444-9CF8-D53C747A12BE}" srcOrd="2" destOrd="0" presId="urn:microsoft.com/office/officeart/2005/8/layout/orgChart1"/>
    <dgm:cxn modelId="{3D546500-01FC-4357-9D88-2387F9B3E753}" type="presParOf" srcId="{79CE7A0C-683C-40FF-9E15-5D69B84104F0}" destId="{11DA639B-0A81-42AA-A8A7-30AE59C712A6}" srcOrd="2" destOrd="0" presId="urn:microsoft.com/office/officeart/2005/8/layout/orgChart1"/>
    <dgm:cxn modelId="{48DE3A47-DAD3-469D-B8DB-02E2EE39FC62}" type="presParOf" srcId="{79CE7A0C-683C-40FF-9E15-5D69B84104F0}" destId="{57B7FCFB-1D09-4F37-8396-51059FEF1D3E}" srcOrd="3" destOrd="0" presId="urn:microsoft.com/office/officeart/2005/8/layout/orgChart1"/>
    <dgm:cxn modelId="{42733889-B568-44C1-A869-AAF97362E6B3}" type="presParOf" srcId="{57B7FCFB-1D09-4F37-8396-51059FEF1D3E}" destId="{510603AC-FD33-4005-816C-0DEF4EDC83BB}" srcOrd="0" destOrd="0" presId="urn:microsoft.com/office/officeart/2005/8/layout/orgChart1"/>
    <dgm:cxn modelId="{D4B1F7B1-74DA-4076-96B9-74DB012CFA3C}" type="presParOf" srcId="{510603AC-FD33-4005-816C-0DEF4EDC83BB}" destId="{37B3EF7C-E9F9-4562-BC66-7AFF95F6ADF1}" srcOrd="0" destOrd="0" presId="urn:microsoft.com/office/officeart/2005/8/layout/orgChart1"/>
    <dgm:cxn modelId="{80E9C9F9-6428-4CDD-B9EB-5AC703F6FE4A}" type="presParOf" srcId="{510603AC-FD33-4005-816C-0DEF4EDC83BB}" destId="{6240B6DF-0639-4162-BC59-3AFFA6DFABF7}" srcOrd="1" destOrd="0" presId="urn:microsoft.com/office/officeart/2005/8/layout/orgChart1"/>
    <dgm:cxn modelId="{F60C98CE-E7E0-4A14-A086-3DC034BFDFB8}" type="presParOf" srcId="{57B7FCFB-1D09-4F37-8396-51059FEF1D3E}" destId="{A1D67F6F-04C5-4DA3-9201-E1F9A96DC19D}" srcOrd="1" destOrd="0" presId="urn:microsoft.com/office/officeart/2005/8/layout/orgChart1"/>
    <dgm:cxn modelId="{187A76F5-E791-44E8-8784-27777901515D}" type="presParOf" srcId="{57B7FCFB-1D09-4F37-8396-51059FEF1D3E}" destId="{8CCEA654-B766-4029-A512-4EF9572FBB8B}" srcOrd="2" destOrd="0" presId="urn:microsoft.com/office/officeart/2005/8/layout/orgChart1"/>
    <dgm:cxn modelId="{BCE003F3-B862-4F6D-9DB8-A6C54BBD08B8}" type="presParOf" srcId="{B366D474-CDFF-4AF4-AD2F-15F03F53DA31}" destId="{BAC3E07A-15FD-400B-8358-F6F2DBCE6A6C}" srcOrd="2" destOrd="0" presId="urn:microsoft.com/office/officeart/2005/8/layout/orgChart1"/>
    <dgm:cxn modelId="{DA8AE715-A032-4260-B71C-4E2EBE4643B5}" type="presParOf" srcId="{8993282A-3F24-478A-8743-5939A4214062}" destId="{2ADCDEF9-CB9F-482B-9B4A-CD54689C8539}" srcOrd="4" destOrd="0" presId="urn:microsoft.com/office/officeart/2005/8/layout/orgChart1"/>
    <dgm:cxn modelId="{AC34985E-ADC6-4007-926F-43148097BE4C}" type="presParOf" srcId="{8993282A-3F24-478A-8743-5939A4214062}" destId="{B9626818-1252-4772-9061-610CE8BF0804}" srcOrd="5" destOrd="0" presId="urn:microsoft.com/office/officeart/2005/8/layout/orgChart1"/>
    <dgm:cxn modelId="{5E9EF608-9847-410B-A31C-CED095BF6A24}" type="presParOf" srcId="{B9626818-1252-4772-9061-610CE8BF0804}" destId="{B5131580-70C4-47D0-A4B9-D68712C8DEF5}" srcOrd="0" destOrd="0" presId="urn:microsoft.com/office/officeart/2005/8/layout/orgChart1"/>
    <dgm:cxn modelId="{B6D75850-4F76-4390-AAE3-6E4EEC724CE3}" type="presParOf" srcId="{B5131580-70C4-47D0-A4B9-D68712C8DEF5}" destId="{0DD44A88-16C9-4C66-9E0A-CCCA389D37E3}" srcOrd="0" destOrd="0" presId="urn:microsoft.com/office/officeart/2005/8/layout/orgChart1"/>
    <dgm:cxn modelId="{037905C1-124B-4D25-8601-9CFD4D2F2396}" type="presParOf" srcId="{B5131580-70C4-47D0-A4B9-D68712C8DEF5}" destId="{85B7F513-770D-4DDF-9F6D-027407CF2DA5}" srcOrd="1" destOrd="0" presId="urn:microsoft.com/office/officeart/2005/8/layout/orgChart1"/>
    <dgm:cxn modelId="{17519531-C7FE-4393-9FE1-5E99EA9A9F1E}" type="presParOf" srcId="{B9626818-1252-4772-9061-610CE8BF0804}" destId="{6ACFB008-D6CC-4014-8D06-20E4DE185F43}" srcOrd="1" destOrd="0" presId="urn:microsoft.com/office/officeart/2005/8/layout/orgChart1"/>
    <dgm:cxn modelId="{A8812CBE-DD46-4F97-9B1D-CC1759C73699}" type="presParOf" srcId="{6ACFB008-D6CC-4014-8D06-20E4DE185F43}" destId="{EBA91395-791E-4C40-8DBF-565F9781EBC7}" srcOrd="0" destOrd="0" presId="urn:microsoft.com/office/officeart/2005/8/layout/orgChart1"/>
    <dgm:cxn modelId="{869F873E-F34D-4C51-83B3-312CD7B426A8}" type="presParOf" srcId="{6ACFB008-D6CC-4014-8D06-20E4DE185F43}" destId="{DBA49EAA-F141-4811-B14D-14EC183B0F67}" srcOrd="1" destOrd="0" presId="urn:microsoft.com/office/officeart/2005/8/layout/orgChart1"/>
    <dgm:cxn modelId="{281614BF-E679-4D00-81F7-E3656B7740E7}" type="presParOf" srcId="{DBA49EAA-F141-4811-B14D-14EC183B0F67}" destId="{BA0FE5DF-5548-4991-B635-AE946C82BF44}" srcOrd="0" destOrd="0" presId="urn:microsoft.com/office/officeart/2005/8/layout/orgChart1"/>
    <dgm:cxn modelId="{69D1E8DA-D24E-4D84-A630-686E2B849C25}" type="presParOf" srcId="{BA0FE5DF-5548-4991-B635-AE946C82BF44}" destId="{3F01817D-A0C3-42ED-B970-52E2D3C083FA}" srcOrd="0" destOrd="0" presId="urn:microsoft.com/office/officeart/2005/8/layout/orgChart1"/>
    <dgm:cxn modelId="{4F06C777-04CA-4053-AC86-12776BE491C7}" type="presParOf" srcId="{BA0FE5DF-5548-4991-B635-AE946C82BF44}" destId="{43C174DA-64E0-4FB9-86C6-8BAAA7E90A3D}" srcOrd="1" destOrd="0" presId="urn:microsoft.com/office/officeart/2005/8/layout/orgChart1"/>
    <dgm:cxn modelId="{FBA68F8C-FE39-4C87-A986-C8E2AEC09F35}" type="presParOf" srcId="{DBA49EAA-F141-4811-B14D-14EC183B0F67}" destId="{2F0D0392-94A7-4D9C-BF06-A162667E953B}" srcOrd="1" destOrd="0" presId="urn:microsoft.com/office/officeart/2005/8/layout/orgChart1"/>
    <dgm:cxn modelId="{C774C97B-500A-4265-AAF5-67ED69E7AA52}" type="presParOf" srcId="{DBA49EAA-F141-4811-B14D-14EC183B0F67}" destId="{A64A26CB-1745-45EE-9277-2B86B2420216}" srcOrd="2" destOrd="0" presId="urn:microsoft.com/office/officeart/2005/8/layout/orgChart1"/>
    <dgm:cxn modelId="{735E0F71-17C1-4989-870D-5DA0A4B8C321}" type="presParOf" srcId="{6ACFB008-D6CC-4014-8D06-20E4DE185F43}" destId="{D6014E3F-9A69-47E7-86D3-28DDBEAB01BB}" srcOrd="2" destOrd="0" presId="urn:microsoft.com/office/officeart/2005/8/layout/orgChart1"/>
    <dgm:cxn modelId="{66CBEC0C-D3E3-4BF0-B331-357153391A95}" type="presParOf" srcId="{6ACFB008-D6CC-4014-8D06-20E4DE185F43}" destId="{3EBB1345-692F-4298-B771-4F84215D8648}" srcOrd="3" destOrd="0" presId="urn:microsoft.com/office/officeart/2005/8/layout/orgChart1"/>
    <dgm:cxn modelId="{DBE15130-0702-4C3F-96F8-7D1D5A819517}" type="presParOf" srcId="{3EBB1345-692F-4298-B771-4F84215D8648}" destId="{07A91956-DF3C-4ED1-8E6A-E5A6CBF5243C}" srcOrd="0" destOrd="0" presId="urn:microsoft.com/office/officeart/2005/8/layout/orgChart1"/>
    <dgm:cxn modelId="{51F4041A-CCB1-4050-9FDC-4F7B9962BBA5}" type="presParOf" srcId="{07A91956-DF3C-4ED1-8E6A-E5A6CBF5243C}" destId="{C3B3B0AC-B825-4D6A-B13D-8993E410EE03}" srcOrd="0" destOrd="0" presId="urn:microsoft.com/office/officeart/2005/8/layout/orgChart1"/>
    <dgm:cxn modelId="{86293925-8F2D-4C3A-8E4A-44B7C444211C}" type="presParOf" srcId="{07A91956-DF3C-4ED1-8E6A-E5A6CBF5243C}" destId="{4F03224F-9FA4-4400-A155-7C16F7E42EB4}" srcOrd="1" destOrd="0" presId="urn:microsoft.com/office/officeart/2005/8/layout/orgChart1"/>
    <dgm:cxn modelId="{B9EB147F-0ABA-4CC7-8758-31603C8C5E2A}" type="presParOf" srcId="{3EBB1345-692F-4298-B771-4F84215D8648}" destId="{5B2EEE77-FB84-4D99-B64D-AB9E99C59837}" srcOrd="1" destOrd="0" presId="urn:microsoft.com/office/officeart/2005/8/layout/orgChart1"/>
    <dgm:cxn modelId="{59F22A3E-4F5F-418B-B802-CDA4CB328783}" type="presParOf" srcId="{3EBB1345-692F-4298-B771-4F84215D8648}" destId="{4BD2AE17-6D27-41E8-A988-27CA6AEC3ABE}" srcOrd="2" destOrd="0" presId="urn:microsoft.com/office/officeart/2005/8/layout/orgChart1"/>
    <dgm:cxn modelId="{4855BBE6-B53F-4517-BED4-D187030E18DD}" type="presParOf" srcId="{B9626818-1252-4772-9061-610CE8BF0804}" destId="{8C80E82D-E9E0-41FA-8C9C-3418ECF6784C}" srcOrd="2" destOrd="0" presId="urn:microsoft.com/office/officeart/2005/8/layout/orgChart1"/>
    <dgm:cxn modelId="{0316400C-536F-4751-A00B-00AC4854494F}" type="presParOf" srcId="{DCBD8F28-1EBD-47EA-8695-7E0A30D51AE4}" destId="{5A009E68-5C14-4771-9433-1EF080EC2263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014E3F-9A69-47E7-86D3-28DDBEAB01BB}">
      <dsp:nvSpPr>
        <dsp:cNvPr id="0" name=""/>
        <dsp:cNvSpPr/>
      </dsp:nvSpPr>
      <dsp:spPr>
        <a:xfrm>
          <a:off x="7093545" y="2611245"/>
          <a:ext cx="323639" cy="2524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388"/>
              </a:lnTo>
              <a:lnTo>
                <a:pt x="323639" y="252438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91395-791E-4C40-8DBF-565F9781EBC7}">
      <dsp:nvSpPr>
        <dsp:cNvPr id="0" name=""/>
        <dsp:cNvSpPr/>
      </dsp:nvSpPr>
      <dsp:spPr>
        <a:xfrm>
          <a:off x="7093545" y="2611245"/>
          <a:ext cx="323639" cy="992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494"/>
              </a:lnTo>
              <a:lnTo>
                <a:pt x="323639" y="992494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CDEF9-CB9F-482B-9B4A-CD54689C8539}">
      <dsp:nvSpPr>
        <dsp:cNvPr id="0" name=""/>
        <dsp:cNvSpPr/>
      </dsp:nvSpPr>
      <dsp:spPr>
        <a:xfrm>
          <a:off x="5290409" y="1079351"/>
          <a:ext cx="2666175" cy="45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547"/>
              </a:lnTo>
              <a:lnTo>
                <a:pt x="2666175" y="226547"/>
              </a:lnTo>
              <a:lnTo>
                <a:pt x="2666175" y="45309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A639B-0A81-42AA-A8A7-30AE59C712A6}">
      <dsp:nvSpPr>
        <dsp:cNvPr id="0" name=""/>
        <dsp:cNvSpPr/>
      </dsp:nvSpPr>
      <dsp:spPr>
        <a:xfrm>
          <a:off x="4482853" y="2611245"/>
          <a:ext cx="323639" cy="2524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388"/>
              </a:lnTo>
              <a:lnTo>
                <a:pt x="323639" y="252438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9F8E0-42FD-4D1B-8E53-53201703E1C9}">
      <dsp:nvSpPr>
        <dsp:cNvPr id="0" name=""/>
        <dsp:cNvSpPr/>
      </dsp:nvSpPr>
      <dsp:spPr>
        <a:xfrm>
          <a:off x="4482853" y="2611245"/>
          <a:ext cx="323639" cy="992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494"/>
              </a:lnTo>
              <a:lnTo>
                <a:pt x="323639" y="992494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828FD-E307-47FF-B46F-116D879991C7}">
      <dsp:nvSpPr>
        <dsp:cNvPr id="0" name=""/>
        <dsp:cNvSpPr/>
      </dsp:nvSpPr>
      <dsp:spPr>
        <a:xfrm>
          <a:off x="5244689" y="1079351"/>
          <a:ext cx="91440" cy="4530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6547"/>
              </a:lnTo>
              <a:lnTo>
                <a:pt x="101202" y="226547"/>
              </a:lnTo>
              <a:lnTo>
                <a:pt x="101202" y="45309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52AA1-C4CD-4D95-A667-F08285C4D89A}">
      <dsp:nvSpPr>
        <dsp:cNvPr id="0" name=""/>
        <dsp:cNvSpPr/>
      </dsp:nvSpPr>
      <dsp:spPr>
        <a:xfrm>
          <a:off x="1761195" y="2611245"/>
          <a:ext cx="323639" cy="2524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388"/>
              </a:lnTo>
              <a:lnTo>
                <a:pt x="323639" y="252438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D667C-0C67-4F2A-8135-EED6C084D6C3}">
      <dsp:nvSpPr>
        <dsp:cNvPr id="0" name=""/>
        <dsp:cNvSpPr/>
      </dsp:nvSpPr>
      <dsp:spPr>
        <a:xfrm>
          <a:off x="1761195" y="2611245"/>
          <a:ext cx="323639" cy="992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2494"/>
              </a:lnTo>
              <a:lnTo>
                <a:pt x="323639" y="992494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12659-41C9-4615-B3C9-64A021B582BE}">
      <dsp:nvSpPr>
        <dsp:cNvPr id="0" name=""/>
        <dsp:cNvSpPr/>
      </dsp:nvSpPr>
      <dsp:spPr>
        <a:xfrm>
          <a:off x="2624234" y="1079351"/>
          <a:ext cx="2666175" cy="453095"/>
        </a:xfrm>
        <a:custGeom>
          <a:avLst/>
          <a:gdLst/>
          <a:ahLst/>
          <a:cxnLst/>
          <a:rect l="0" t="0" r="0" b="0"/>
          <a:pathLst>
            <a:path>
              <a:moveTo>
                <a:pt x="2666175" y="0"/>
              </a:moveTo>
              <a:lnTo>
                <a:pt x="2666175" y="226547"/>
              </a:lnTo>
              <a:lnTo>
                <a:pt x="0" y="226547"/>
              </a:lnTo>
              <a:lnTo>
                <a:pt x="0" y="45309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B6E5B-4D74-49A9-AD58-E21C7AAE3DAF}">
      <dsp:nvSpPr>
        <dsp:cNvPr id="0" name=""/>
        <dsp:cNvSpPr/>
      </dsp:nvSpPr>
      <dsp:spPr>
        <a:xfrm>
          <a:off x="1524140" y="553"/>
          <a:ext cx="7532538" cy="10787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 здоровья</a:t>
          </a:r>
          <a:endParaRPr lang="ru-RU" sz="4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4140" y="553"/>
        <a:ext cx="7532538" cy="1078798"/>
      </dsp:txXfrm>
    </dsp:sp>
    <dsp:sp modelId="{CFDB7174-7DCF-4E6F-9338-6A5B6C1609EB}">
      <dsp:nvSpPr>
        <dsp:cNvPr id="0" name=""/>
        <dsp:cNvSpPr/>
      </dsp:nvSpPr>
      <dsp:spPr>
        <a:xfrm>
          <a:off x="1545436" y="1532447"/>
          <a:ext cx="2157597" cy="10787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Валеологическая культура</a:t>
          </a:r>
          <a:endParaRPr lang="ru-RU" sz="2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5436" y="1532447"/>
        <a:ext cx="2157597" cy="1078798"/>
      </dsp:txXfrm>
    </dsp:sp>
    <dsp:sp modelId="{E6E44011-3219-4F70-A6EE-19AECCE3556F}">
      <dsp:nvSpPr>
        <dsp:cNvPr id="0" name=""/>
        <dsp:cNvSpPr/>
      </dsp:nvSpPr>
      <dsp:spPr>
        <a:xfrm>
          <a:off x="2084835" y="3064341"/>
          <a:ext cx="2268562" cy="10787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Интеллектуальная готовность</a:t>
          </a:r>
        </a:p>
      </dsp:txBody>
      <dsp:txXfrm>
        <a:off x="2084835" y="3064341"/>
        <a:ext cx="2268562" cy="1078798"/>
      </dsp:txXfrm>
    </dsp:sp>
    <dsp:sp modelId="{8BFF171A-1B1B-48BB-AF6C-C54BF192C61E}">
      <dsp:nvSpPr>
        <dsp:cNvPr id="0" name=""/>
        <dsp:cNvSpPr/>
      </dsp:nvSpPr>
      <dsp:spPr>
        <a:xfrm>
          <a:off x="2084835" y="4596235"/>
          <a:ext cx="2157597" cy="10787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Социально-личностная готовность</a:t>
          </a:r>
        </a:p>
      </dsp:txBody>
      <dsp:txXfrm>
        <a:off x="2084835" y="4596235"/>
        <a:ext cx="2157597" cy="1078798"/>
      </dsp:txXfrm>
    </dsp:sp>
    <dsp:sp modelId="{22022E30-2339-45FC-A59F-D30DF73A505F}">
      <dsp:nvSpPr>
        <dsp:cNvPr id="0" name=""/>
        <dsp:cNvSpPr/>
      </dsp:nvSpPr>
      <dsp:spPr>
        <a:xfrm>
          <a:off x="4267093" y="1532447"/>
          <a:ext cx="2157597" cy="10787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Физическая культура</a:t>
          </a:r>
          <a:endParaRPr lang="ru-RU" sz="2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67093" y="1532447"/>
        <a:ext cx="2157597" cy="1078798"/>
      </dsp:txXfrm>
    </dsp:sp>
    <dsp:sp modelId="{A3580CAC-9DAB-4A64-97E9-1AC955EC0BF3}">
      <dsp:nvSpPr>
        <dsp:cNvPr id="0" name=""/>
        <dsp:cNvSpPr/>
      </dsp:nvSpPr>
      <dsp:spPr>
        <a:xfrm>
          <a:off x="4806492" y="3064341"/>
          <a:ext cx="2157597" cy="10787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Физическая готовность</a:t>
          </a:r>
          <a:endParaRPr lang="ru-RU" sz="2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06492" y="3064341"/>
        <a:ext cx="2157597" cy="1078798"/>
      </dsp:txXfrm>
    </dsp:sp>
    <dsp:sp modelId="{37B3EF7C-E9F9-4562-BC66-7AFF95F6ADF1}">
      <dsp:nvSpPr>
        <dsp:cNvPr id="0" name=""/>
        <dsp:cNvSpPr/>
      </dsp:nvSpPr>
      <dsp:spPr>
        <a:xfrm>
          <a:off x="4806492" y="4596235"/>
          <a:ext cx="2157597" cy="10787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Физкультурная грамотность</a:t>
          </a:r>
          <a:endParaRPr lang="ru-RU" sz="2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06492" y="4596235"/>
        <a:ext cx="2157597" cy="1078798"/>
      </dsp:txXfrm>
    </dsp:sp>
    <dsp:sp modelId="{0DD44A88-16C9-4C66-9E0A-CCCA389D37E3}">
      <dsp:nvSpPr>
        <dsp:cNvPr id="0" name=""/>
        <dsp:cNvSpPr/>
      </dsp:nvSpPr>
      <dsp:spPr>
        <a:xfrm>
          <a:off x="6877786" y="1532447"/>
          <a:ext cx="2157597" cy="10787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Эмоционально-коммуникативная культура</a:t>
          </a:r>
          <a:endParaRPr lang="ru-RU" sz="2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77786" y="1532447"/>
        <a:ext cx="2157597" cy="1078798"/>
      </dsp:txXfrm>
    </dsp:sp>
    <dsp:sp modelId="{3F01817D-A0C3-42ED-B970-52E2D3C083FA}">
      <dsp:nvSpPr>
        <dsp:cNvPr id="0" name=""/>
        <dsp:cNvSpPr/>
      </dsp:nvSpPr>
      <dsp:spPr>
        <a:xfrm>
          <a:off x="7417185" y="3064341"/>
          <a:ext cx="2157597" cy="10787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Нравственная готовность</a:t>
          </a:r>
          <a:endParaRPr lang="ru-RU" sz="2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17185" y="3064341"/>
        <a:ext cx="2157597" cy="1078798"/>
      </dsp:txXfrm>
    </dsp:sp>
    <dsp:sp modelId="{C3B3B0AC-B825-4D6A-B13D-8993E410EE03}">
      <dsp:nvSpPr>
        <dsp:cNvPr id="0" name=""/>
        <dsp:cNvSpPr/>
      </dsp:nvSpPr>
      <dsp:spPr>
        <a:xfrm>
          <a:off x="7417185" y="4596235"/>
          <a:ext cx="2157597" cy="10787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Эмоциональная готовность</a:t>
          </a:r>
          <a:endParaRPr lang="ru-RU" sz="22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17185" y="4596235"/>
        <a:ext cx="2157597" cy="1078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AB87C-9250-43B5-B36D-E746FC5CEE62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B8EC6-A786-40D9-82B6-9F94BBF95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38F35-D893-4DF0-AC71-7743A576E56C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189FB-1760-4B49-8585-030D54283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189FB-1760-4B49-8585-030D5428365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358" y="2667771"/>
            <a:ext cx="7766936" cy="164630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«Детский сад присмотра и оздоровления №46 «Светлячок» 2 корпус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альтернативных форм и методов по приобщению дошкольников к культуре здоровья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164" y="4946073"/>
            <a:ext cx="8539712" cy="15101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Артеменко С. А.,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Захарова С. Е.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3458" y="300259"/>
            <a:ext cx="2806845" cy="74026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Релаксация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6287" y="981129"/>
            <a:ext cx="8178213" cy="54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9234" y="427039"/>
            <a:ext cx="5228166" cy="10017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Рабочий стол\Захарова\IMG-20191118-WA0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6301" y="1225550"/>
            <a:ext cx="3924300" cy="5232400"/>
          </a:xfrm>
          <a:prstGeom prst="rect">
            <a:avLst/>
          </a:prstGeom>
          <a:noFill/>
        </p:spPr>
      </p:pic>
      <p:pic>
        <p:nvPicPr>
          <p:cNvPr id="5123" name="Picture 3" descr="D:\Рабочий стол\Захарова\IMG-20191118-WA00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0236" y="1200150"/>
            <a:ext cx="4043363" cy="539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134" y="350839"/>
            <a:ext cx="7171266" cy="98266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Рабочий стол\фото по ЗОЖ\DSC085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474" y="1333500"/>
            <a:ext cx="7029075" cy="4679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134" y="350839"/>
            <a:ext cx="7171266" cy="98266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Рабочий стол\фото по ЗОЖ\DSC085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5112" y="1104900"/>
            <a:ext cx="5609133" cy="3733800"/>
          </a:xfrm>
          <a:prstGeom prst="rect">
            <a:avLst/>
          </a:prstGeom>
          <a:noFill/>
        </p:spPr>
      </p:pic>
      <p:pic>
        <p:nvPicPr>
          <p:cNvPr id="7171" name="Picture 3" descr="D:\Рабочий стол\фото по ЗОЖ\DSC085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60963" y="1963128"/>
            <a:ext cx="6783388" cy="4515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134" y="350839"/>
            <a:ext cx="7171266" cy="98266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Гимнастика пробуждения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Рабочий стол\фото по ЗОЖ\DSC085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87305" y="784403"/>
            <a:ext cx="5514056" cy="3670510"/>
          </a:xfrm>
          <a:prstGeom prst="rect">
            <a:avLst/>
          </a:prstGeom>
          <a:noFill/>
        </p:spPr>
      </p:pic>
      <p:pic>
        <p:nvPicPr>
          <p:cNvPr id="8195" name="Picture 3" descr="D:\Рабочий стол\фото по ЗОЖ\DSC085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3780" y="2516017"/>
            <a:ext cx="5630779" cy="3748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134" y="350839"/>
            <a:ext cx="7171266" cy="98266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Рабочий стол\Захарова\IMG-20191118-WA0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5263" y="1430429"/>
            <a:ext cx="3704130" cy="4938840"/>
          </a:xfrm>
          <a:prstGeom prst="rect">
            <a:avLst/>
          </a:prstGeom>
          <a:noFill/>
        </p:spPr>
      </p:pic>
      <p:pic>
        <p:nvPicPr>
          <p:cNvPr id="9219" name="Picture 3" descr="D:\Рабочий стол\Захарова\WhatsApp Image 2019-11-14 at 15.51.32 (2)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97740" y="1182414"/>
            <a:ext cx="3802857" cy="507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134" y="350839"/>
            <a:ext cx="8314266" cy="98266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музыкального воздействия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5840" y="14097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134" y="350839"/>
            <a:ext cx="7171266" cy="98266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\фото по ЗОЖ\DSC086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12862" y="1376941"/>
            <a:ext cx="7259638" cy="4832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14600"/>
            <a:ext cx="9502602" cy="13208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669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культура здоровья</a:t>
            </a:r>
            <a:r>
              <a:rPr lang="ru-RU" sz="4400" dirty="0" smtClean="0">
                <a:solidFill>
                  <a:schemeClr val="tx1"/>
                </a:solidFill>
              </a:rPr>
              <a:t>?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2109" y="1704110"/>
            <a:ext cx="8733675" cy="4600489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 здоровья жизни детей дошкольного возраста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результат организации целенаправленного взаимодействия взрослого и ребёнка, результат воспитания в семье и в детском саду.</a:t>
            </a:r>
          </a:p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Своё начало культура здоровья берёт в семье. И это предъявляет самые серьёзные требования к культуре здоровья родителей и семьи в целом.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559" y="704193"/>
            <a:ext cx="9400127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 как универсальная среда…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099" y="2443656"/>
            <a:ext cx="9160349" cy="346841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…помогает ребёнку обрести элементарную культуру здоровья, определяя тем самым здоровый путь его развития.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9223411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формирования культуры здоровья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77462"/>
          <a:ext cx="11098923" cy="567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631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начальных представлений о ЗОЖ  у детей осуществляется в форме игровой деятельности: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914" y="1766451"/>
            <a:ext cx="9365300" cy="4855066"/>
          </a:xfrm>
        </p:spPr>
        <p:txBody>
          <a:bodyPr>
            <a:normAutofit fontScale="92500"/>
          </a:bodyPr>
          <a:lstStyle/>
          <a:p>
            <a:pPr marL="514350" indent="-514350"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Д/и «Полезно-вредно», «Хорошо - плохо», «Умей попросить о помощи», «Магазин полезных продуктов».</a:t>
            </a:r>
          </a:p>
          <a:p>
            <a:pPr marL="514350" indent="-514350"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игры «Чтобы ты сделал, если …», «Реклама».</a:t>
            </a:r>
          </a:p>
          <a:p>
            <a:pPr marL="514350" indent="-514350"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Беседы «Чистота – залог здоровья», «Движение – основа жизни».</a:t>
            </a:r>
          </a:p>
          <a:p>
            <a:pPr marL="514350" indent="-514350"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Психологические игры «Ласковое имя», «Волны», «Море волнуется…».</a:t>
            </a:r>
          </a:p>
          <a:p>
            <a:pPr marL="514350" indent="-514350"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художественных произведений.</a:t>
            </a:r>
          </a:p>
          <a:p>
            <a:pPr marL="514350" indent="-514350"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Иллюстрированный материал «Я и моё тело», «Я и мои чувства»,  «Я и моя безопасность».</a:t>
            </a:r>
          </a:p>
          <a:p>
            <a:pPr marL="514350" indent="-514350">
              <a:buClr>
                <a:schemeClr val="accent2"/>
              </a:buClr>
              <a:buSzPct val="90000"/>
              <a:buFont typeface="Wingdings" pitchFamily="2" charset="2"/>
              <a:buChar char="v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6842" y="394138"/>
            <a:ext cx="9790386" cy="5820645"/>
          </a:xfrm>
        </p:spPr>
        <p:txBody>
          <a:bodyPr>
            <a:normAutofit/>
          </a:bodyPr>
          <a:lstStyle/>
          <a:p>
            <a:pPr>
              <a:buSzPct val="90000"/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С/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игры «Поликлиника», «Аптека», «Магазин продуктов», «Семья».</a:t>
            </a:r>
          </a:p>
          <a:p>
            <a:pPr>
              <a:buSzPct val="90000"/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проблемно-практических ситуаций «Если ты упал и ушиб колено», «У твоего друга поднялась температура».</a:t>
            </a:r>
          </a:p>
          <a:p>
            <a:pPr>
              <a:buSzPct val="90000"/>
              <a:buFont typeface="Wingdings" pitchFamily="2" charset="2"/>
              <a:buChar char="v"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55" y="0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здоровьесберегающих технологий: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9448" y="1372313"/>
            <a:ext cx="6968359" cy="7087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66333" y="2122448"/>
            <a:ext cx="6024563" cy="401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6065" y="0"/>
            <a:ext cx="6275259" cy="7402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Подвижные и спортивные игры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5313" y="836114"/>
            <a:ext cx="6035040" cy="401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22428" y="2982016"/>
            <a:ext cx="5822731" cy="387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6878" y="237196"/>
            <a:ext cx="4430694" cy="787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Динамические паузы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2417" y="914400"/>
            <a:ext cx="8380560" cy="557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</TotalTime>
  <Words>284</Words>
  <Application>Microsoft Office PowerPoint</Application>
  <PresentationFormat>Произвольный</PresentationFormat>
  <Paragraphs>43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Facet</vt:lpstr>
      <vt:lpstr>МБДОУ «Детский сад присмотра и оздоровления №46 «Светлячок» 2 корпус    Использование альтернативных форм и методов по приобщению дошкольников к культуре здоровья </vt:lpstr>
      <vt:lpstr>Что такое культура здоровья?</vt:lpstr>
      <vt:lpstr>ДОУ как универсальная среда…</vt:lpstr>
      <vt:lpstr>Модель формирования культуры здоровья</vt:lpstr>
      <vt:lpstr>Формирование начальных представлений о ЗОЖ  у детей осуществляется в форме игровой деятельности:</vt:lpstr>
      <vt:lpstr>Слайд 6</vt:lpstr>
      <vt:lpstr>Применение здоровьесберегающих технологий: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Пользователь</cp:lastModifiedBy>
  <cp:revision>24</cp:revision>
  <dcterms:created xsi:type="dcterms:W3CDTF">2014-09-12T02:18:09Z</dcterms:created>
  <dcterms:modified xsi:type="dcterms:W3CDTF">2019-12-30T08:25:32Z</dcterms:modified>
</cp:coreProperties>
</file>